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  <p:sldMasterId id="2147483765" r:id="rId2"/>
  </p:sldMasterIdLst>
  <p:notesMasterIdLst>
    <p:notesMasterId r:id="rId26"/>
  </p:notesMasterIdLst>
  <p:handoutMasterIdLst>
    <p:handoutMasterId r:id="rId27"/>
  </p:handoutMasterIdLst>
  <p:sldIdLst>
    <p:sldId id="257" r:id="rId3"/>
    <p:sldId id="389" r:id="rId4"/>
    <p:sldId id="2934" r:id="rId5"/>
    <p:sldId id="390" r:id="rId6"/>
    <p:sldId id="2941" r:id="rId7"/>
    <p:sldId id="2931" r:id="rId8"/>
    <p:sldId id="2935" r:id="rId9"/>
    <p:sldId id="2936" r:id="rId10"/>
    <p:sldId id="2937" r:id="rId11"/>
    <p:sldId id="2938" r:id="rId12"/>
    <p:sldId id="2939" r:id="rId13"/>
    <p:sldId id="2940" r:id="rId14"/>
    <p:sldId id="2942" r:id="rId15"/>
    <p:sldId id="2932" r:id="rId16"/>
    <p:sldId id="2933" r:id="rId17"/>
    <p:sldId id="2943" r:id="rId18"/>
    <p:sldId id="2945" r:id="rId19"/>
    <p:sldId id="2944" r:id="rId20"/>
    <p:sldId id="2929" r:id="rId21"/>
    <p:sldId id="2946" r:id="rId22"/>
    <p:sldId id="392" r:id="rId23"/>
    <p:sldId id="369" r:id="rId24"/>
    <p:sldId id="376" r:id="rId25"/>
  </p:sldIdLst>
  <p:sldSz cx="12192000" cy="6858000"/>
  <p:notesSz cx="6858000" cy="9144000"/>
  <p:defaultTextStyle>
    <a:defPPr>
      <a:defRPr lang="en-US"/>
    </a:defPPr>
    <a:lvl1pPr marL="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FBECEB"/>
    <a:srgbClr val="D8DEE4"/>
    <a:srgbClr val="0EAAE3"/>
    <a:srgbClr val="00C6FD"/>
    <a:srgbClr val="00A0CC"/>
    <a:srgbClr val="3F3F3F"/>
    <a:srgbClr val="606060"/>
    <a:srgbClr val="008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97" autoAdjust="0"/>
    <p:restoredTop sz="66078" autoAdjust="0"/>
  </p:normalViewPr>
  <p:slideViewPr>
    <p:cSldViewPr snapToGrid="0">
      <p:cViewPr varScale="1">
        <p:scale>
          <a:sx n="75" d="100"/>
          <a:sy n="75" d="100"/>
        </p:scale>
        <p:origin x="17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9" d="100"/>
        <a:sy n="69" d="100"/>
      </p:scale>
      <p:origin x="0" y="-2560"/>
    </p:cViewPr>
  </p:sorterViewPr>
  <p:notesViewPr>
    <p:cSldViewPr snapToGrid="0">
      <p:cViewPr varScale="1">
        <p:scale>
          <a:sx n="58" d="100"/>
          <a:sy n="58" d="100"/>
        </p:scale>
        <p:origin x="280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385A9-19D8-454E-881B-EC9DC2CA071D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0298A-A03F-418F-998A-F7CA54F8B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89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D2410-A0E9-4D30-B527-E5A179F21198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8091A-0EA4-4244-9AA7-396DB7936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6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93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3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49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89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22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61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4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42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13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72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Penerimaan</a:t>
            </a:r>
            <a:r>
              <a:rPr lang="en-US" dirty="0"/>
              <a:t> </a:t>
            </a:r>
          </a:p>
          <a:p>
            <a:r>
              <a:rPr lang="en-US" dirty="0"/>
              <a:t>QC</a:t>
            </a:r>
          </a:p>
          <a:p>
            <a:r>
              <a:rPr lang="en-US" dirty="0" err="1"/>
              <a:t>MAx</a:t>
            </a:r>
            <a:r>
              <a:rPr lang="en-US" dirty="0"/>
              <a:t> </a:t>
            </a:r>
            <a:r>
              <a:rPr lang="en-US" dirty="0" err="1"/>
              <a:t>whs</a:t>
            </a:r>
            <a:r>
              <a:rPr lang="en-US" dirty="0"/>
              <a:t> Capacity item master data</a:t>
            </a:r>
          </a:p>
          <a:p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reject</a:t>
            </a:r>
          </a:p>
          <a:p>
            <a:endParaRPr lang="en-US" dirty="0"/>
          </a:p>
          <a:p>
            <a:r>
              <a:rPr lang="en-US" dirty="0"/>
              <a:t>Put away </a:t>
            </a:r>
          </a:p>
          <a:p>
            <a:r>
              <a:rPr lang="en-US" dirty="0"/>
              <a:t>Direct / Directed</a:t>
            </a:r>
          </a:p>
          <a:p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gudang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/ </a:t>
            </a:r>
            <a:r>
              <a:rPr lang="en-US" dirty="0" err="1"/>
              <a:t>Mantain</a:t>
            </a:r>
            <a:r>
              <a:rPr lang="en-US" dirty="0"/>
              <a:t> </a:t>
            </a:r>
            <a:r>
              <a:rPr lang="en-US" dirty="0" err="1"/>
              <a:t>beda</a:t>
            </a:r>
            <a:r>
              <a:rPr lang="en-US" dirty="0"/>
              <a:t> WH atau bin</a:t>
            </a:r>
          </a:p>
          <a:p>
            <a:r>
              <a:rPr lang="en-US" dirty="0"/>
              <a:t>untuk barang2 slow/fast moving</a:t>
            </a:r>
          </a:p>
          <a:p>
            <a:endParaRPr lang="en-US" dirty="0"/>
          </a:p>
          <a:p>
            <a:r>
              <a:rPr lang="en-US" dirty="0" err="1"/>
              <a:t>Penyimpanan</a:t>
            </a:r>
            <a:endParaRPr lang="en-US" dirty="0"/>
          </a:p>
          <a:p>
            <a:r>
              <a:rPr lang="en-US" dirty="0"/>
              <a:t>Proses </a:t>
            </a:r>
            <a:r>
              <a:rPr lang="en-US" dirty="0" err="1"/>
              <a:t>barang</a:t>
            </a:r>
            <a:r>
              <a:rPr lang="en-US" dirty="0"/>
              <a:t> sudah di </a:t>
            </a:r>
            <a:r>
              <a:rPr lang="en-US" dirty="0" err="1"/>
              <a:t>simpan</a:t>
            </a:r>
            <a:endParaRPr lang="en-US" dirty="0"/>
          </a:p>
          <a:p>
            <a:endParaRPr lang="en-US" dirty="0"/>
          </a:p>
          <a:p>
            <a:r>
              <a:rPr lang="en-US" dirty="0"/>
              <a:t>Picking</a:t>
            </a:r>
          </a:p>
          <a:p>
            <a:r>
              <a:rPr lang="en-US" dirty="0"/>
              <a:t>Proses Picking </a:t>
            </a:r>
            <a:r>
              <a:rPr lang="en-US" dirty="0" err="1"/>
              <a:t>berdasarkan</a:t>
            </a:r>
            <a:r>
              <a:rPr lang="en-US" dirty="0"/>
              <a:t> Pick List</a:t>
            </a:r>
          </a:p>
          <a:p>
            <a:r>
              <a:rPr lang="en-US" dirty="0"/>
              <a:t>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area </a:t>
            </a:r>
            <a:r>
              <a:rPr lang="en-US" dirty="0" err="1"/>
              <a:t>peyimpanan</a:t>
            </a:r>
            <a:endParaRPr lang="en-US" dirty="0"/>
          </a:p>
          <a:p>
            <a:r>
              <a:rPr lang="en-US" dirty="0"/>
              <a:t>Proses yang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waktu </a:t>
            </a:r>
          </a:p>
          <a:p>
            <a:endParaRPr lang="en-US" dirty="0"/>
          </a:p>
          <a:p>
            <a:r>
              <a:rPr lang="en-US" dirty="0"/>
              <a:t>Sortation </a:t>
            </a:r>
          </a:p>
          <a:p>
            <a:r>
              <a:rPr lang="en-US" dirty="0"/>
              <a:t>Belum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SBO </a:t>
            </a:r>
          </a:p>
          <a:p>
            <a:r>
              <a:rPr lang="en-US" dirty="0"/>
              <a:t>Proses </a:t>
            </a:r>
            <a:r>
              <a:rPr lang="en-US" dirty="0" err="1"/>
              <a:t>Sortir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dengan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Pengiriman</a:t>
            </a:r>
            <a:r>
              <a:rPr lang="en-US" dirty="0"/>
              <a:t> </a:t>
            </a:r>
          </a:p>
          <a:p>
            <a:r>
              <a:rPr lang="en-US" dirty="0"/>
              <a:t>Proses </a:t>
            </a:r>
            <a:r>
              <a:rPr lang="en-US" dirty="0" err="1"/>
              <a:t>pengiriman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Gudang ke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pemesan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70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D8091A-0EA4-4244-9AA7-396DB7936D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69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318028" y="2263691"/>
            <a:ext cx="7354609" cy="196196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203728" y="2528888"/>
            <a:ext cx="3339823" cy="43291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9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663597"/>
            <a:ext cx="12192000" cy="24370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70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85900" y="2395726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14861" y="2395725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743822" y="2395724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9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203728" y="2143125"/>
            <a:ext cx="3339823" cy="471487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985382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114549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257674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00799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543924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114549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257674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00799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8543924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49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671639" y="2537371"/>
            <a:ext cx="4163214" cy="314690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922256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122614" y="3318038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819075" y="2703673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535134" y="3298172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118190" y="2683806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310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549793" y="2190595"/>
            <a:ext cx="2891240" cy="1837416"/>
          </a:xfrm>
          <a:prstGeom prst="rect">
            <a:avLst/>
          </a:prstGeom>
        </p:spPr>
      </p:sp>
      <p:sp>
        <p:nvSpPr>
          <p:cNvPr id="10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504033" y="2190595"/>
            <a:ext cx="3779246" cy="1837416"/>
          </a:xfrm>
          <a:prstGeom prst="rect">
            <a:avLst/>
          </a:prstGeom>
        </p:spPr>
      </p:sp>
      <p:sp>
        <p:nvSpPr>
          <p:cNvPr id="1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193629" y="4091896"/>
            <a:ext cx="4386664" cy="1837416"/>
          </a:xfrm>
          <a:prstGeom prst="rect">
            <a:avLst/>
          </a:prstGeom>
        </p:spPr>
      </p:sp>
      <p:sp>
        <p:nvSpPr>
          <p:cNvPr id="1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49793" y="4091896"/>
            <a:ext cx="2262590" cy="1837416"/>
          </a:xfrm>
          <a:prstGeom prst="rect">
            <a:avLst/>
          </a:prstGeom>
        </p:spPr>
      </p:sp>
      <p:sp>
        <p:nvSpPr>
          <p:cNvPr id="1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869532" y="4091894"/>
            <a:ext cx="2266948" cy="1837416"/>
          </a:xfrm>
          <a:prstGeom prst="rect">
            <a:avLst/>
          </a:prstGeom>
        </p:spPr>
      </p:sp>
      <p:sp>
        <p:nvSpPr>
          <p:cNvPr id="1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329812" y="2190595"/>
            <a:ext cx="2250481" cy="183741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764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3672114"/>
            <a:ext cx="2438400" cy="2438400"/>
          </a:xfrm>
          <a:prstGeom prst="rect">
            <a:avLst/>
          </a:prstGeom>
        </p:spPr>
      </p:sp>
      <p:sp>
        <p:nvSpPr>
          <p:cNvPr id="11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38400" y="3672114"/>
            <a:ext cx="2438400" cy="2438400"/>
          </a:xfrm>
          <a:prstGeom prst="rect">
            <a:avLst/>
          </a:prstGeom>
        </p:spPr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876800" y="3672114"/>
            <a:ext cx="2438400" cy="2438400"/>
          </a:xfrm>
          <a:prstGeom prst="rect">
            <a:avLst/>
          </a:prstGeom>
        </p:spPr>
      </p:sp>
      <p:sp>
        <p:nvSpPr>
          <p:cNvPr id="13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7315200" y="3672114"/>
            <a:ext cx="2438400" cy="2438400"/>
          </a:xfrm>
          <a:prstGeom prst="rect">
            <a:avLst/>
          </a:prstGeom>
        </p:spPr>
      </p:sp>
      <p:sp>
        <p:nvSpPr>
          <p:cNvPr id="14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753600" y="3672114"/>
            <a:ext cx="2438400" cy="243840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433504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291769" y="2298744"/>
            <a:ext cx="3004457" cy="2882855"/>
          </a:xfrm>
          <a:prstGeom prst="rect">
            <a:avLst/>
          </a:prstGeom>
        </p:spPr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625067" y="2298744"/>
            <a:ext cx="3004457" cy="2882855"/>
          </a:xfrm>
          <a:prstGeom prst="rect">
            <a:avLst/>
          </a:prstGeom>
        </p:spPr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7958363" y="2298744"/>
            <a:ext cx="3004457" cy="288285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092362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1323837" y="233566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3947974" y="4225636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 bwMode="auto">
          <a:xfrm>
            <a:off x="3947974" y="2335667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714755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8569184" y="233566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5941733" y="4225636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 bwMode="auto">
          <a:xfrm>
            <a:off x="5941733" y="2335667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790086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/>
          <p:cNvSpPr>
            <a:spLocks noGrp="1"/>
          </p:cNvSpPr>
          <p:nvPr>
            <p:ph type="pic" sz="quarter" idx="12"/>
          </p:nvPr>
        </p:nvSpPr>
        <p:spPr bwMode="auto">
          <a:xfrm>
            <a:off x="6095999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972347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" name="Picture Placeholder 1"/>
          <p:cNvSpPr>
            <a:spLocks noGrp="1"/>
          </p:cNvSpPr>
          <p:nvPr>
            <p:ph type="pic" sz="quarter" idx="11"/>
          </p:nvPr>
        </p:nvSpPr>
        <p:spPr bwMode="auto">
          <a:xfrm>
            <a:off x="3534173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" name="Picture Placeholder 1"/>
          <p:cNvSpPr>
            <a:spLocks noGrp="1"/>
          </p:cNvSpPr>
          <p:nvPr>
            <p:ph type="pic" sz="quarter" idx="13"/>
          </p:nvPr>
        </p:nvSpPr>
        <p:spPr bwMode="auto">
          <a:xfrm>
            <a:off x="8657825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260276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3255818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98812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6082145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491516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554182" y="595116"/>
            <a:ext cx="11083636" cy="5667768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91104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3305694" y="2355619"/>
            <a:ext cx="2133600" cy="2133600"/>
          </a:xfrm>
          <a:prstGeom prst="ellipse">
            <a:avLst/>
          </a:prstGeom>
        </p:spPr>
      </p:sp>
      <p:sp>
        <p:nvSpPr>
          <p:cNvPr id="4" name="Picture Placeholder 3"/>
          <p:cNvSpPr>
            <a:spLocks noGrp="1"/>
          </p:cNvSpPr>
          <p:nvPr>
            <p:ph type="pic" sz="quarter" idx="51"/>
          </p:nvPr>
        </p:nvSpPr>
        <p:spPr>
          <a:xfrm>
            <a:off x="6963294" y="2355619"/>
            <a:ext cx="2133600" cy="2133600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17906949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1424247" y="2053590"/>
            <a:ext cx="1939636" cy="1939636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4187503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6082145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469269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088550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5890989" y="2292914"/>
            <a:ext cx="4697188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1"/>
          <p:cNvSpPr>
            <a:spLocks noGrp="1"/>
          </p:cNvSpPr>
          <p:nvPr>
            <p:ph type="pic" sz="quarter" idx="11"/>
          </p:nvPr>
        </p:nvSpPr>
        <p:spPr bwMode="auto">
          <a:xfrm>
            <a:off x="5890989" y="3989709"/>
            <a:ext cx="2282167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" name="Picture Placeholder 1"/>
          <p:cNvSpPr>
            <a:spLocks noGrp="1"/>
          </p:cNvSpPr>
          <p:nvPr>
            <p:ph type="pic" sz="quarter" idx="12"/>
          </p:nvPr>
        </p:nvSpPr>
        <p:spPr bwMode="auto">
          <a:xfrm>
            <a:off x="8306010" y="3989709"/>
            <a:ext cx="2282167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1582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817919" y="2354428"/>
            <a:ext cx="2095500" cy="1508760"/>
          </a:xfrm>
          <a:prstGeom prst="rect">
            <a:avLst/>
          </a:prstGeom>
        </p:spPr>
      </p:sp>
      <p:sp>
        <p:nvSpPr>
          <p:cNvPr id="4" name="Picture Placeholder 3"/>
          <p:cNvSpPr>
            <a:spLocks noGrp="1"/>
          </p:cNvSpPr>
          <p:nvPr>
            <p:ph type="pic" sz="quarter" idx="4294967295"/>
          </p:nvPr>
        </p:nvSpPr>
        <p:spPr>
          <a:xfrm>
            <a:off x="4019391" y="2354428"/>
            <a:ext cx="2095500" cy="1508760"/>
          </a:xfrm>
          <a:prstGeom prst="rect">
            <a:avLst/>
          </a:prstGeom>
        </p:spPr>
      </p:sp>
      <p:sp>
        <p:nvSpPr>
          <p:cNvPr id="5" name="Picture Placeholder 4"/>
          <p:cNvSpPr>
            <a:spLocks noGrp="1"/>
          </p:cNvSpPr>
          <p:nvPr>
            <p:ph type="pic" sz="quarter" idx="4294967295"/>
          </p:nvPr>
        </p:nvSpPr>
        <p:spPr>
          <a:xfrm>
            <a:off x="6220863" y="2354428"/>
            <a:ext cx="2095500" cy="1508760"/>
          </a:xfrm>
          <a:prstGeom prst="rect">
            <a:avLst/>
          </a:prstGeom>
        </p:spPr>
      </p:sp>
      <p:sp>
        <p:nvSpPr>
          <p:cNvPr id="6" name="Picture Placeholder 10"/>
          <p:cNvSpPr>
            <a:spLocks noGrp="1"/>
          </p:cNvSpPr>
          <p:nvPr>
            <p:ph type="pic" sz="quarter" idx="4294967295"/>
          </p:nvPr>
        </p:nvSpPr>
        <p:spPr>
          <a:xfrm>
            <a:off x="8422335" y="2354428"/>
            <a:ext cx="2095500" cy="150876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8137407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0121350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257502" y="2395727"/>
            <a:ext cx="2438400" cy="3464544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4986073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3311236"/>
            <a:ext cx="12192000" cy="354676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6242219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3150796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4988858" y="3106271"/>
            <a:ext cx="2266183" cy="3966882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8612371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922871" y="1769840"/>
            <a:ext cx="1898248" cy="322535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5534217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2328863" y="4202119"/>
            <a:ext cx="2255153" cy="3966882"/>
          </a:xfrm>
          <a:prstGeom prst="rect">
            <a:avLst/>
          </a:prstGeom>
        </p:spPr>
      </p:sp>
      <p:sp>
        <p:nvSpPr>
          <p:cNvPr id="7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4926590" y="3000145"/>
            <a:ext cx="2255153" cy="3966882"/>
          </a:xfrm>
          <a:prstGeom prst="rect">
            <a:avLst/>
          </a:prstGeom>
        </p:spPr>
      </p:sp>
      <p:sp>
        <p:nvSpPr>
          <p:cNvPr id="8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527575" y="4220532"/>
            <a:ext cx="2255153" cy="3966882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723412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8739679" y="1505368"/>
            <a:ext cx="1888348" cy="334395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0277915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156447" y="2124635"/>
            <a:ext cx="2752165" cy="473336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6956091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419923" y="2057729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7010312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715833" y="2071053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5923033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068646" y="1865313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5313615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006361" y="2117318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109588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 spc="375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0197182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 spc="375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4401328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596056" y="0"/>
            <a:ext cx="5595945" cy="6858000"/>
          </a:xfrm>
          <a:prstGeom prst="rect">
            <a:avLst/>
          </a:prstGeom>
          <a:solidFill>
            <a:srgbClr val="161F3A"/>
          </a:solidFill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47D163-7FE8-41C1-9559-C357BBC8EC65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BEC31B-D979-4E0C-95FB-04C0436645B2}"/>
              </a:ext>
            </a:extLst>
          </p:cNvPr>
          <p:cNvSpPr/>
          <p:nvPr userDrawn="1"/>
        </p:nvSpPr>
        <p:spPr>
          <a:xfrm>
            <a:off x="663239" y="5955393"/>
            <a:ext cx="4424628" cy="46717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22971847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095503" y="0"/>
            <a:ext cx="6096498" cy="6858000"/>
          </a:xfrm>
          <a:prstGeom prst="rect">
            <a:avLst/>
          </a:prstGeom>
          <a:solidFill>
            <a:srgbClr val="161F3A"/>
          </a:solidFill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786C9A-1299-4A87-A1C7-41EBC027C4F8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CDF82-D088-420B-8B0F-AA08C367795D}"/>
              </a:ext>
            </a:extLst>
          </p:cNvPr>
          <p:cNvSpPr/>
          <p:nvPr userDrawn="1"/>
        </p:nvSpPr>
        <p:spPr>
          <a:xfrm flipV="1">
            <a:off x="1167483" y="6000750"/>
            <a:ext cx="3784102" cy="34017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33333457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5124209" y="1850571"/>
            <a:ext cx="3134490" cy="5007429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3746C7-258E-4A36-AA85-89D0E093A432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EFA140-7718-486C-9908-8F20D748D66A}"/>
              </a:ext>
            </a:extLst>
          </p:cNvPr>
          <p:cNvSpPr/>
          <p:nvPr userDrawn="1"/>
        </p:nvSpPr>
        <p:spPr>
          <a:xfrm>
            <a:off x="1103885" y="5814785"/>
            <a:ext cx="3765931" cy="743857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26380409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2677284" y="1437968"/>
            <a:ext cx="8142638" cy="4166419"/>
          </a:xfrm>
          <a:custGeom>
            <a:avLst/>
            <a:gdLst>
              <a:gd name="connsiteX0" fmla="*/ 4188542 w 13008076"/>
              <a:gd name="connsiteY0" fmla="*/ 0 h 6666270"/>
              <a:gd name="connsiteX1" fmla="*/ 13008076 w 13008076"/>
              <a:gd name="connsiteY1" fmla="*/ 0 h 6666270"/>
              <a:gd name="connsiteX2" fmla="*/ 13008076 w 13008076"/>
              <a:gd name="connsiteY2" fmla="*/ 6666270 h 6666270"/>
              <a:gd name="connsiteX3" fmla="*/ 0 w 13008076"/>
              <a:gd name="connsiteY3" fmla="*/ 6666270 h 6666270"/>
              <a:gd name="connsiteX4" fmla="*/ 0 w 13008076"/>
              <a:gd name="connsiteY4" fmla="*/ 3274141 h 6666270"/>
              <a:gd name="connsiteX5" fmla="*/ 4188542 w 13008076"/>
              <a:gd name="connsiteY5" fmla="*/ 3274141 h 666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08076" h="6666270">
                <a:moveTo>
                  <a:pt x="4188542" y="0"/>
                </a:moveTo>
                <a:lnTo>
                  <a:pt x="13008076" y="0"/>
                </a:lnTo>
                <a:lnTo>
                  <a:pt x="13008076" y="6666270"/>
                </a:lnTo>
                <a:lnTo>
                  <a:pt x="0" y="6666270"/>
                </a:lnTo>
                <a:lnTo>
                  <a:pt x="0" y="3274141"/>
                </a:lnTo>
                <a:lnTo>
                  <a:pt x="4188542" y="3274141"/>
                </a:lnTo>
                <a:close/>
              </a:path>
            </a:pathLst>
          </a:custGeom>
          <a:noFill/>
          <a:effectLst/>
        </p:spPr>
        <p:txBody>
          <a:bodyPr wrap="square">
            <a:noAutofit/>
          </a:bodyPr>
          <a:lstStyle>
            <a:lvl1pPr marL="0" indent="0" algn="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BF85E1-9CB8-42EF-A12E-42C6B7A18273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AC4FED-7BA2-454E-9CA7-6091671AAC2C}"/>
              </a:ext>
            </a:extLst>
          </p:cNvPr>
          <p:cNvSpPr/>
          <p:nvPr userDrawn="1"/>
        </p:nvSpPr>
        <p:spPr>
          <a:xfrm>
            <a:off x="922176" y="5869214"/>
            <a:ext cx="4156606" cy="56242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23644458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23F558-11BA-4646-A810-BA331BDB9EDA}"/>
              </a:ext>
            </a:extLst>
          </p:cNvPr>
          <p:cNvSpPr/>
          <p:nvPr userDrawn="1"/>
        </p:nvSpPr>
        <p:spPr>
          <a:xfrm flipV="1">
            <a:off x="281650" y="2601231"/>
            <a:ext cx="427017" cy="1743983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4C5E6B-63E3-4F16-8582-0364DC9585F7}"/>
              </a:ext>
            </a:extLst>
          </p:cNvPr>
          <p:cNvSpPr/>
          <p:nvPr userDrawn="1"/>
        </p:nvSpPr>
        <p:spPr>
          <a:xfrm>
            <a:off x="1208369" y="6086929"/>
            <a:ext cx="4052122" cy="292553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CCB38D-14C8-4A8E-8DB2-2879EA29BC9B}"/>
              </a:ext>
            </a:extLst>
          </p:cNvPr>
          <p:cNvSpPr/>
          <p:nvPr userDrawn="1"/>
        </p:nvSpPr>
        <p:spPr>
          <a:xfrm>
            <a:off x="10034199" y="5975803"/>
            <a:ext cx="2157801" cy="40367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29283334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276688" y="-1"/>
            <a:ext cx="5021869" cy="5553256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409335-18E7-4377-8F92-A4E1B7E3FCA7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D96F0B-B128-4967-8E93-239FA12C1A77}"/>
              </a:ext>
            </a:extLst>
          </p:cNvPr>
          <p:cNvSpPr/>
          <p:nvPr userDrawn="1"/>
        </p:nvSpPr>
        <p:spPr>
          <a:xfrm>
            <a:off x="1122056" y="5996215"/>
            <a:ext cx="3893127" cy="353786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39077715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8258698" y="0"/>
            <a:ext cx="3933302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36636C-0A2D-4B09-99D5-050F82FA0DE7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AF4208-D5F0-4C27-9477-03844C661CCF}"/>
              </a:ext>
            </a:extLst>
          </p:cNvPr>
          <p:cNvSpPr/>
          <p:nvPr userDrawn="1"/>
        </p:nvSpPr>
        <p:spPr>
          <a:xfrm>
            <a:off x="876748" y="6068786"/>
            <a:ext cx="4111179" cy="40821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7279175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/>
          <p:cNvSpPr/>
          <p:nvPr userDrawn="1"/>
        </p:nvSpPr>
        <p:spPr>
          <a:xfrm>
            <a:off x="1550162" y="2082274"/>
            <a:ext cx="5562502" cy="1649969"/>
          </a:xfrm>
          <a:prstGeom prst="roundRect">
            <a:avLst>
              <a:gd name="adj" fmla="val 0"/>
            </a:avLst>
          </a:prstGeom>
          <a:solidFill>
            <a:srgbClr val="161F3A"/>
          </a:solidFill>
          <a:ln>
            <a:noFill/>
          </a:ln>
          <a:effectLst>
            <a:outerShdw blurRad="1270000" sx="101000" sy="101000" algn="ctr" rotWithShape="0">
              <a:prstClr val="black">
                <a:alpha val="5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dirty="0"/>
          </a:p>
        </p:txBody>
      </p:sp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550162" y="2082275"/>
            <a:ext cx="1583137" cy="1649968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5" name="Rectangle: Rounded Corners 4"/>
          <p:cNvSpPr/>
          <p:nvPr userDrawn="1"/>
        </p:nvSpPr>
        <p:spPr>
          <a:xfrm>
            <a:off x="1550162" y="4022993"/>
            <a:ext cx="5562502" cy="164996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1270000" sx="101000" sy="101000" algn="ctr" rotWithShape="0">
              <a:prstClr val="black">
                <a:alpha val="5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29527" y="4022994"/>
            <a:ext cx="1583137" cy="1649968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7" name="Rectangle: Rounded Corners 6"/>
          <p:cNvSpPr/>
          <p:nvPr userDrawn="1"/>
        </p:nvSpPr>
        <p:spPr>
          <a:xfrm>
            <a:off x="7519861" y="2082274"/>
            <a:ext cx="3572168" cy="3590688"/>
          </a:xfrm>
          <a:prstGeom prst="roundRect">
            <a:avLst>
              <a:gd name="adj" fmla="val 0"/>
            </a:avLst>
          </a:prstGeom>
          <a:solidFill>
            <a:srgbClr val="161F3A"/>
          </a:solidFill>
          <a:ln>
            <a:noFill/>
          </a:ln>
          <a:effectLst>
            <a:outerShdw blurRad="1270000" sx="101000" sy="101000" algn="ctr" rotWithShape="0">
              <a:prstClr val="black">
                <a:alpha val="5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7519861" y="2082274"/>
            <a:ext cx="3572168" cy="1649969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ED2895-6128-48A2-B932-06CCDC37FAD3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BB71BD-EE89-440B-AEDB-959A88D4237A}"/>
              </a:ext>
            </a:extLst>
          </p:cNvPr>
          <p:cNvSpPr/>
          <p:nvPr userDrawn="1"/>
        </p:nvSpPr>
        <p:spPr>
          <a:xfrm>
            <a:off x="671135" y="5963712"/>
            <a:ext cx="4421812" cy="39535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33034970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/>
          <p:cNvSpPr/>
          <p:nvPr userDrawn="1"/>
        </p:nvSpPr>
        <p:spPr>
          <a:xfrm>
            <a:off x="1430713" y="2139079"/>
            <a:ext cx="1614058" cy="1611562"/>
          </a:xfrm>
          <a:custGeom>
            <a:avLst/>
            <a:gdLst>
              <a:gd name="connsiteX0" fmla="*/ 1397479 w 2794958"/>
              <a:gd name="connsiteY0" fmla="*/ 122519 h 2794958"/>
              <a:gd name="connsiteX1" fmla="*/ 122519 w 2794958"/>
              <a:gd name="connsiteY1" fmla="*/ 1397479 h 2794958"/>
              <a:gd name="connsiteX2" fmla="*/ 1397479 w 2794958"/>
              <a:gd name="connsiteY2" fmla="*/ 2672439 h 2794958"/>
              <a:gd name="connsiteX3" fmla="*/ 2672439 w 2794958"/>
              <a:gd name="connsiteY3" fmla="*/ 1397479 h 2794958"/>
              <a:gd name="connsiteX4" fmla="*/ 1397479 w 2794958"/>
              <a:gd name="connsiteY4" fmla="*/ 122519 h 2794958"/>
              <a:gd name="connsiteX5" fmla="*/ 1397479 w 2794958"/>
              <a:gd name="connsiteY5" fmla="*/ 0 h 2794958"/>
              <a:gd name="connsiteX6" fmla="*/ 2794958 w 2794958"/>
              <a:gd name="connsiteY6" fmla="*/ 1397479 h 2794958"/>
              <a:gd name="connsiteX7" fmla="*/ 1397479 w 2794958"/>
              <a:gd name="connsiteY7" fmla="*/ 2794958 h 2794958"/>
              <a:gd name="connsiteX8" fmla="*/ 0 w 2794958"/>
              <a:gd name="connsiteY8" fmla="*/ 1397479 h 2794958"/>
              <a:gd name="connsiteX9" fmla="*/ 1397479 w 2794958"/>
              <a:gd name="connsiteY9" fmla="*/ 0 h 279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958" h="2794958">
                <a:moveTo>
                  <a:pt x="1397479" y="122519"/>
                </a:moveTo>
                <a:cubicBezTo>
                  <a:pt x="693338" y="122519"/>
                  <a:pt x="122519" y="693338"/>
                  <a:pt x="122519" y="1397479"/>
                </a:cubicBezTo>
                <a:cubicBezTo>
                  <a:pt x="122519" y="2101620"/>
                  <a:pt x="693338" y="2672439"/>
                  <a:pt x="1397479" y="2672439"/>
                </a:cubicBezTo>
                <a:cubicBezTo>
                  <a:pt x="2101620" y="2672439"/>
                  <a:pt x="2672439" y="2101620"/>
                  <a:pt x="2672439" y="1397479"/>
                </a:cubicBezTo>
                <a:cubicBezTo>
                  <a:pt x="2672439" y="693338"/>
                  <a:pt x="2101620" y="122519"/>
                  <a:pt x="1397479" y="122519"/>
                </a:cubicBezTo>
                <a:close/>
                <a:moveTo>
                  <a:pt x="1397479" y="0"/>
                </a:moveTo>
                <a:cubicBezTo>
                  <a:pt x="2169285" y="0"/>
                  <a:pt x="2794958" y="625673"/>
                  <a:pt x="2794958" y="1397479"/>
                </a:cubicBezTo>
                <a:cubicBezTo>
                  <a:pt x="2794958" y="2169285"/>
                  <a:pt x="2169285" y="2794958"/>
                  <a:pt x="1397479" y="2794958"/>
                </a:cubicBezTo>
                <a:cubicBezTo>
                  <a:pt x="625673" y="2794958"/>
                  <a:pt x="0" y="2169285"/>
                  <a:pt x="0" y="1397479"/>
                </a:cubicBezTo>
                <a:cubicBezTo>
                  <a:pt x="0" y="625673"/>
                  <a:pt x="625673" y="0"/>
                  <a:pt x="1397479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568736" y="2276889"/>
            <a:ext cx="1338012" cy="1335943"/>
          </a:xfrm>
          <a:prstGeom prst="ellipse">
            <a:avLst/>
          </a:prstGeom>
          <a:noFill/>
          <a:effectLst/>
        </p:spPr>
        <p:txBody>
          <a:bodyPr/>
          <a:lstStyle>
            <a:lvl1pPr marL="0" indent="0">
              <a:buNone/>
              <a:defRPr sz="112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4374408" y="4016865"/>
            <a:ext cx="1614058" cy="1611562"/>
          </a:xfrm>
          <a:custGeom>
            <a:avLst/>
            <a:gdLst>
              <a:gd name="connsiteX0" fmla="*/ 1397479 w 2794958"/>
              <a:gd name="connsiteY0" fmla="*/ 122519 h 2794958"/>
              <a:gd name="connsiteX1" fmla="*/ 122519 w 2794958"/>
              <a:gd name="connsiteY1" fmla="*/ 1397479 h 2794958"/>
              <a:gd name="connsiteX2" fmla="*/ 1397479 w 2794958"/>
              <a:gd name="connsiteY2" fmla="*/ 2672439 h 2794958"/>
              <a:gd name="connsiteX3" fmla="*/ 2672439 w 2794958"/>
              <a:gd name="connsiteY3" fmla="*/ 1397479 h 2794958"/>
              <a:gd name="connsiteX4" fmla="*/ 1397479 w 2794958"/>
              <a:gd name="connsiteY4" fmla="*/ 122519 h 2794958"/>
              <a:gd name="connsiteX5" fmla="*/ 1397479 w 2794958"/>
              <a:gd name="connsiteY5" fmla="*/ 0 h 2794958"/>
              <a:gd name="connsiteX6" fmla="*/ 2794958 w 2794958"/>
              <a:gd name="connsiteY6" fmla="*/ 1397479 h 2794958"/>
              <a:gd name="connsiteX7" fmla="*/ 1397479 w 2794958"/>
              <a:gd name="connsiteY7" fmla="*/ 2794958 h 2794958"/>
              <a:gd name="connsiteX8" fmla="*/ 0 w 2794958"/>
              <a:gd name="connsiteY8" fmla="*/ 1397479 h 2794958"/>
              <a:gd name="connsiteX9" fmla="*/ 1397479 w 2794958"/>
              <a:gd name="connsiteY9" fmla="*/ 0 h 279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958" h="2794958">
                <a:moveTo>
                  <a:pt x="1397479" y="122519"/>
                </a:moveTo>
                <a:cubicBezTo>
                  <a:pt x="693338" y="122519"/>
                  <a:pt x="122519" y="693338"/>
                  <a:pt x="122519" y="1397479"/>
                </a:cubicBezTo>
                <a:cubicBezTo>
                  <a:pt x="122519" y="2101620"/>
                  <a:pt x="693338" y="2672439"/>
                  <a:pt x="1397479" y="2672439"/>
                </a:cubicBezTo>
                <a:cubicBezTo>
                  <a:pt x="2101620" y="2672439"/>
                  <a:pt x="2672439" y="2101620"/>
                  <a:pt x="2672439" y="1397479"/>
                </a:cubicBezTo>
                <a:cubicBezTo>
                  <a:pt x="2672439" y="693338"/>
                  <a:pt x="2101620" y="122519"/>
                  <a:pt x="1397479" y="122519"/>
                </a:cubicBezTo>
                <a:close/>
                <a:moveTo>
                  <a:pt x="1397479" y="0"/>
                </a:moveTo>
                <a:cubicBezTo>
                  <a:pt x="2169285" y="0"/>
                  <a:pt x="2794958" y="625673"/>
                  <a:pt x="2794958" y="1397479"/>
                </a:cubicBezTo>
                <a:cubicBezTo>
                  <a:pt x="2794958" y="2169285"/>
                  <a:pt x="2169285" y="2794958"/>
                  <a:pt x="1397479" y="2794958"/>
                </a:cubicBezTo>
                <a:cubicBezTo>
                  <a:pt x="625673" y="2794958"/>
                  <a:pt x="0" y="2169285"/>
                  <a:pt x="0" y="1397479"/>
                </a:cubicBezTo>
                <a:cubicBezTo>
                  <a:pt x="0" y="625673"/>
                  <a:pt x="625673" y="0"/>
                  <a:pt x="1397479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512431" y="4154674"/>
            <a:ext cx="1338012" cy="1335943"/>
          </a:xfrm>
          <a:prstGeom prst="ellipse">
            <a:avLst/>
          </a:prstGeom>
          <a:noFill/>
          <a:effectLst/>
        </p:spPr>
        <p:txBody>
          <a:bodyPr/>
          <a:lstStyle>
            <a:lvl1pPr marL="0" indent="0">
              <a:buNone/>
              <a:defRPr sz="112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C7246F-8828-40C4-A162-0E39D5E787C2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1351EF-CE62-45A8-AE55-0191AE9FE062}"/>
              </a:ext>
            </a:extLst>
          </p:cNvPr>
          <p:cNvSpPr/>
          <p:nvPr userDrawn="1"/>
        </p:nvSpPr>
        <p:spPr>
          <a:xfrm>
            <a:off x="1149063" y="5950857"/>
            <a:ext cx="3857034" cy="33564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23534971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/>
          <p:cNvSpPr/>
          <p:nvPr userDrawn="1"/>
        </p:nvSpPr>
        <p:spPr>
          <a:xfrm>
            <a:off x="1425970" y="2063838"/>
            <a:ext cx="2852914" cy="3590688"/>
          </a:xfrm>
          <a:prstGeom prst="roundRect">
            <a:avLst>
              <a:gd name="adj" fmla="val 0"/>
            </a:avLst>
          </a:prstGeom>
          <a:solidFill>
            <a:srgbClr val="161F3A"/>
          </a:solidFill>
          <a:ln>
            <a:noFill/>
          </a:ln>
          <a:effectLst>
            <a:outerShdw blurRad="1270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425970" y="2063838"/>
            <a:ext cx="2852914" cy="1649969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5" name="Rectangle: Rounded Corners 4"/>
          <p:cNvSpPr/>
          <p:nvPr userDrawn="1"/>
        </p:nvSpPr>
        <p:spPr>
          <a:xfrm>
            <a:off x="4669046" y="2063838"/>
            <a:ext cx="2852914" cy="3590688"/>
          </a:xfrm>
          <a:prstGeom prst="roundRect">
            <a:avLst>
              <a:gd name="adj" fmla="val 0"/>
            </a:avLst>
          </a:prstGeom>
          <a:solidFill>
            <a:srgbClr val="161F3A"/>
          </a:solidFill>
          <a:ln>
            <a:noFill/>
          </a:ln>
          <a:effectLst>
            <a:outerShdw blurRad="1270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4669046" y="2063838"/>
            <a:ext cx="2852914" cy="1649969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7" name="Rectangle: Rounded Corners 6"/>
          <p:cNvSpPr/>
          <p:nvPr userDrawn="1"/>
        </p:nvSpPr>
        <p:spPr>
          <a:xfrm>
            <a:off x="7912122" y="2063838"/>
            <a:ext cx="2852914" cy="3590688"/>
          </a:xfrm>
          <a:prstGeom prst="roundRect">
            <a:avLst>
              <a:gd name="adj" fmla="val 0"/>
            </a:avLst>
          </a:prstGeom>
          <a:solidFill>
            <a:srgbClr val="161F3A"/>
          </a:solidFill>
          <a:ln>
            <a:noFill/>
          </a:ln>
          <a:effectLst>
            <a:outerShdw blurRad="1270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912122" y="2063838"/>
            <a:ext cx="2852914" cy="1649969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0F133C-5A9C-47B4-87C8-20033ACEC5EE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CFB679-5D59-4337-804D-C40C2CB849BB}"/>
              </a:ext>
            </a:extLst>
          </p:cNvPr>
          <p:cNvSpPr/>
          <p:nvPr userDrawn="1"/>
        </p:nvSpPr>
        <p:spPr>
          <a:xfrm>
            <a:off x="844948" y="6114143"/>
            <a:ext cx="4406457" cy="195035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6998868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 spc="375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2"/>
          </p:nvPr>
        </p:nvSpPr>
        <p:spPr>
          <a:xfrm rot="549907">
            <a:off x="7490341" y="2317642"/>
            <a:ext cx="1076148" cy="1880504"/>
          </a:xfrm>
          <a:custGeom>
            <a:avLst/>
            <a:gdLst>
              <a:gd name="connsiteX0" fmla="*/ 0 w 1235810"/>
              <a:gd name="connsiteY0" fmla="*/ 0 h 2171712"/>
              <a:gd name="connsiteX1" fmla="*/ 1235810 w 1235810"/>
              <a:gd name="connsiteY1" fmla="*/ 0 h 2171712"/>
              <a:gd name="connsiteX2" fmla="*/ 1235810 w 1235810"/>
              <a:gd name="connsiteY2" fmla="*/ 2171712 h 2171712"/>
              <a:gd name="connsiteX3" fmla="*/ 0 w 1235810"/>
              <a:gd name="connsiteY3" fmla="*/ 2171712 h 2171712"/>
              <a:gd name="connsiteX4" fmla="*/ 0 w 1235810"/>
              <a:gd name="connsiteY4" fmla="*/ 0 h 2171712"/>
              <a:gd name="connsiteX0" fmla="*/ 0 w 1253859"/>
              <a:gd name="connsiteY0" fmla="*/ 7736 h 2179448"/>
              <a:gd name="connsiteX1" fmla="*/ 1253859 w 1253859"/>
              <a:gd name="connsiteY1" fmla="*/ 0 h 2179448"/>
              <a:gd name="connsiteX2" fmla="*/ 1235810 w 1253859"/>
              <a:gd name="connsiteY2" fmla="*/ 2179448 h 2179448"/>
              <a:gd name="connsiteX3" fmla="*/ 0 w 1253859"/>
              <a:gd name="connsiteY3" fmla="*/ 2179448 h 2179448"/>
              <a:gd name="connsiteX4" fmla="*/ 0 w 1253859"/>
              <a:gd name="connsiteY4" fmla="*/ 7736 h 2179448"/>
              <a:gd name="connsiteX0" fmla="*/ 0 w 1263262"/>
              <a:gd name="connsiteY0" fmla="*/ 9253 h 2180965"/>
              <a:gd name="connsiteX1" fmla="*/ 1263262 w 1263262"/>
              <a:gd name="connsiteY1" fmla="*/ 0 h 2180965"/>
              <a:gd name="connsiteX2" fmla="*/ 1235810 w 1263262"/>
              <a:gd name="connsiteY2" fmla="*/ 2180965 h 2180965"/>
              <a:gd name="connsiteX3" fmla="*/ 0 w 1263262"/>
              <a:gd name="connsiteY3" fmla="*/ 2180965 h 2180965"/>
              <a:gd name="connsiteX4" fmla="*/ 0 w 1263262"/>
              <a:gd name="connsiteY4" fmla="*/ 9253 h 2180965"/>
              <a:gd name="connsiteX0" fmla="*/ 0 w 1277368"/>
              <a:gd name="connsiteY0" fmla="*/ 11528 h 2183240"/>
              <a:gd name="connsiteX1" fmla="*/ 1277368 w 1277368"/>
              <a:gd name="connsiteY1" fmla="*/ 0 h 2183240"/>
              <a:gd name="connsiteX2" fmla="*/ 1235810 w 1277368"/>
              <a:gd name="connsiteY2" fmla="*/ 2183240 h 2183240"/>
              <a:gd name="connsiteX3" fmla="*/ 0 w 1277368"/>
              <a:gd name="connsiteY3" fmla="*/ 2183240 h 2183240"/>
              <a:gd name="connsiteX4" fmla="*/ 0 w 1277368"/>
              <a:gd name="connsiteY4" fmla="*/ 11528 h 2183240"/>
              <a:gd name="connsiteX0" fmla="*/ 0 w 1298150"/>
              <a:gd name="connsiteY0" fmla="*/ 11528 h 2240720"/>
              <a:gd name="connsiteX1" fmla="*/ 1277368 w 1298150"/>
              <a:gd name="connsiteY1" fmla="*/ 0 h 2240720"/>
              <a:gd name="connsiteX2" fmla="*/ 1298150 w 1298150"/>
              <a:gd name="connsiteY2" fmla="*/ 2240720 h 2240720"/>
              <a:gd name="connsiteX3" fmla="*/ 0 w 1298150"/>
              <a:gd name="connsiteY3" fmla="*/ 2183240 h 2240720"/>
              <a:gd name="connsiteX4" fmla="*/ 0 w 1298150"/>
              <a:gd name="connsiteY4" fmla="*/ 11528 h 2240720"/>
              <a:gd name="connsiteX0" fmla="*/ 0 w 1306495"/>
              <a:gd name="connsiteY0" fmla="*/ 11528 h 2292439"/>
              <a:gd name="connsiteX1" fmla="*/ 1277368 w 1306495"/>
              <a:gd name="connsiteY1" fmla="*/ 0 h 2292439"/>
              <a:gd name="connsiteX2" fmla="*/ 1306495 w 1306495"/>
              <a:gd name="connsiteY2" fmla="*/ 2292439 h 2292439"/>
              <a:gd name="connsiteX3" fmla="*/ 0 w 1306495"/>
              <a:gd name="connsiteY3" fmla="*/ 2183240 h 2292439"/>
              <a:gd name="connsiteX4" fmla="*/ 0 w 1306495"/>
              <a:gd name="connsiteY4" fmla="*/ 11528 h 2292439"/>
              <a:gd name="connsiteX0" fmla="*/ 12438 w 1318933"/>
              <a:gd name="connsiteY0" fmla="*/ 11528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12438 w 1318933"/>
              <a:gd name="connsiteY4" fmla="*/ 11528 h 2292439"/>
              <a:gd name="connsiteX0" fmla="*/ 24426 w 1318933"/>
              <a:gd name="connsiteY0" fmla="*/ 1157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426 w 1318933"/>
              <a:gd name="connsiteY4" fmla="*/ 115724 h 2292439"/>
              <a:gd name="connsiteX0" fmla="*/ 27911 w 1318933"/>
              <a:gd name="connsiteY0" fmla="*/ 476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7911 w 1318933"/>
              <a:gd name="connsiteY4" fmla="*/ 47624 h 2292439"/>
              <a:gd name="connsiteX0" fmla="*/ 24877 w 1318933"/>
              <a:gd name="connsiteY0" fmla="*/ 28817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877 w 1318933"/>
              <a:gd name="connsiteY4" fmla="*/ 28817 h 2292439"/>
              <a:gd name="connsiteX0" fmla="*/ 0 w 1321208"/>
              <a:gd name="connsiteY0" fmla="*/ 0 h 2312307"/>
              <a:gd name="connsiteX1" fmla="*/ 1292081 w 1321208"/>
              <a:gd name="connsiteY1" fmla="*/ 19868 h 2312307"/>
              <a:gd name="connsiteX2" fmla="*/ 1321208 w 1321208"/>
              <a:gd name="connsiteY2" fmla="*/ 2312307 h 2312307"/>
              <a:gd name="connsiteX3" fmla="*/ 2275 w 1321208"/>
              <a:gd name="connsiteY3" fmla="*/ 2185819 h 2312307"/>
              <a:gd name="connsiteX4" fmla="*/ 0 w 1321208"/>
              <a:gd name="connsiteY4" fmla="*/ 0 h 2312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1208" h="2312307">
                <a:moveTo>
                  <a:pt x="0" y="0"/>
                </a:moveTo>
                <a:lnTo>
                  <a:pt x="1292081" y="19868"/>
                </a:lnTo>
                <a:lnTo>
                  <a:pt x="1321208" y="2312307"/>
                </a:lnTo>
                <a:lnTo>
                  <a:pt x="2275" y="2185819"/>
                </a:lnTo>
                <a:cubicBezTo>
                  <a:pt x="1517" y="1457213"/>
                  <a:pt x="758" y="728606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75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10307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/>
          <p:cNvSpPr/>
          <p:nvPr userDrawn="1"/>
        </p:nvSpPr>
        <p:spPr>
          <a:xfrm>
            <a:off x="1198103" y="3308237"/>
            <a:ext cx="3120861" cy="2231572"/>
          </a:xfrm>
          <a:prstGeom prst="roundRect">
            <a:avLst>
              <a:gd name="adj" fmla="val 2033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209954" y="2760504"/>
            <a:ext cx="1097160" cy="1095464"/>
          </a:xfrm>
          <a:prstGeom prst="ellipse">
            <a:avLst/>
          </a:prstGeom>
          <a:solidFill>
            <a:schemeClr val="bg1">
              <a:lumMod val="65000"/>
            </a:schemeClr>
          </a:solidFill>
          <a:ln w="76200">
            <a:solidFill>
              <a:srgbClr val="161F3A"/>
            </a:solidFill>
          </a:ln>
          <a:effectLst/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Rectangle: Rounded Corners 5"/>
          <p:cNvSpPr/>
          <p:nvPr userDrawn="1"/>
        </p:nvSpPr>
        <p:spPr>
          <a:xfrm>
            <a:off x="4535072" y="3308237"/>
            <a:ext cx="3120861" cy="2231572"/>
          </a:xfrm>
          <a:prstGeom prst="roundRect">
            <a:avLst>
              <a:gd name="adj" fmla="val 2033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545744" y="2760504"/>
            <a:ext cx="1097160" cy="1095464"/>
          </a:xfrm>
          <a:prstGeom prst="ellipse">
            <a:avLst/>
          </a:prstGeom>
          <a:solidFill>
            <a:schemeClr val="bg1">
              <a:lumMod val="65000"/>
            </a:schemeClr>
          </a:solidFill>
          <a:ln w="76200">
            <a:solidFill>
              <a:srgbClr val="161F3A"/>
            </a:solidFill>
          </a:ln>
          <a:effectLst/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8" name="Rectangle: Rounded Corners 7"/>
          <p:cNvSpPr/>
          <p:nvPr userDrawn="1"/>
        </p:nvSpPr>
        <p:spPr>
          <a:xfrm>
            <a:off x="7868504" y="3308237"/>
            <a:ext cx="3120861" cy="2231572"/>
          </a:xfrm>
          <a:prstGeom prst="roundRect">
            <a:avLst>
              <a:gd name="adj" fmla="val 2033"/>
            </a:avLst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8879175" y="2760504"/>
            <a:ext cx="1097160" cy="1095464"/>
          </a:xfrm>
          <a:prstGeom prst="ellipse">
            <a:avLst/>
          </a:prstGeom>
          <a:solidFill>
            <a:schemeClr val="bg1">
              <a:lumMod val="65000"/>
            </a:schemeClr>
          </a:solidFill>
          <a:ln w="76200">
            <a:solidFill>
              <a:srgbClr val="161F3A"/>
            </a:solidFill>
          </a:ln>
          <a:effectLst/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208010-DD3E-407B-8A2B-83CFA7ACDD27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478B7C-20A8-4164-B7D3-4AAC18E2CF79}"/>
              </a:ext>
            </a:extLst>
          </p:cNvPr>
          <p:cNvSpPr/>
          <p:nvPr userDrawn="1"/>
        </p:nvSpPr>
        <p:spPr>
          <a:xfrm>
            <a:off x="709430" y="5932714"/>
            <a:ext cx="4836314" cy="50346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31012824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18889" y="2041706"/>
            <a:ext cx="5083324" cy="1700258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418888" y="3865063"/>
            <a:ext cx="5083324" cy="1700258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9579547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096765" y="1820789"/>
            <a:ext cx="3997475" cy="3991294"/>
          </a:xfrm>
          <a:prstGeom prst="ellipse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4347628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321937" y="1021171"/>
            <a:ext cx="2289540" cy="2286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321937" y="3456849"/>
            <a:ext cx="2289540" cy="2286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770473" y="1021171"/>
            <a:ext cx="2289540" cy="2286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770472" y="3456849"/>
            <a:ext cx="2289540" cy="2286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41112420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76437" y="830218"/>
            <a:ext cx="1604696" cy="16022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428748" y="830217"/>
            <a:ext cx="1604696" cy="16022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702593" y="2553704"/>
            <a:ext cx="1604696" cy="16022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7881058" y="830216"/>
            <a:ext cx="1604696" cy="16022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154903" y="2553703"/>
            <a:ext cx="1604696" cy="16022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607213" y="2553702"/>
            <a:ext cx="1604696" cy="16022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976437" y="2553702"/>
            <a:ext cx="1604696" cy="1602214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20" name="Rectangle 19"/>
          <p:cNvSpPr/>
          <p:nvPr userDrawn="1"/>
        </p:nvSpPr>
        <p:spPr>
          <a:xfrm>
            <a:off x="2702592" y="830216"/>
            <a:ext cx="1604696" cy="1602214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21" name="Rectangle 20"/>
          <p:cNvSpPr/>
          <p:nvPr userDrawn="1"/>
        </p:nvSpPr>
        <p:spPr>
          <a:xfrm>
            <a:off x="4428747" y="2553702"/>
            <a:ext cx="1604696" cy="1602214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22" name="Rectangle 21"/>
          <p:cNvSpPr/>
          <p:nvPr userDrawn="1"/>
        </p:nvSpPr>
        <p:spPr>
          <a:xfrm>
            <a:off x="6154902" y="830216"/>
            <a:ext cx="1604696" cy="1602214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23" name="Rectangle 22"/>
          <p:cNvSpPr/>
          <p:nvPr userDrawn="1"/>
        </p:nvSpPr>
        <p:spPr>
          <a:xfrm>
            <a:off x="7881058" y="2553702"/>
            <a:ext cx="1604696" cy="1602214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24" name="Rectangle 23"/>
          <p:cNvSpPr/>
          <p:nvPr userDrawn="1"/>
        </p:nvSpPr>
        <p:spPr>
          <a:xfrm>
            <a:off x="9607213" y="830216"/>
            <a:ext cx="1604696" cy="1602214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</p:spTree>
    <p:extLst>
      <p:ext uri="{BB962C8B-B14F-4D97-AF65-F5344CB8AC3E}">
        <p14:creationId xmlns:p14="http://schemas.microsoft.com/office/powerpoint/2010/main" val="14201686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335565" y="857250"/>
            <a:ext cx="3775016" cy="5007429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9682559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6938782" y="1151687"/>
            <a:ext cx="4473145" cy="4442416"/>
          </a:xfrm>
          <a:custGeom>
            <a:avLst/>
            <a:gdLst>
              <a:gd name="connsiteX0" fmla="*/ 4953000 w 7145966"/>
              <a:gd name="connsiteY0" fmla="*/ 4914900 h 7107866"/>
              <a:gd name="connsiteX1" fmla="*/ 7145966 w 7145966"/>
              <a:gd name="connsiteY1" fmla="*/ 4914900 h 7107866"/>
              <a:gd name="connsiteX2" fmla="*/ 7145966 w 7145966"/>
              <a:gd name="connsiteY2" fmla="*/ 7107866 h 7107866"/>
              <a:gd name="connsiteX3" fmla="*/ 4953000 w 7145966"/>
              <a:gd name="connsiteY3" fmla="*/ 7107866 h 7107866"/>
              <a:gd name="connsiteX4" fmla="*/ 2476500 w 7145966"/>
              <a:gd name="connsiteY4" fmla="*/ 4914900 h 7107866"/>
              <a:gd name="connsiteX5" fmla="*/ 4669466 w 7145966"/>
              <a:gd name="connsiteY5" fmla="*/ 4914900 h 7107866"/>
              <a:gd name="connsiteX6" fmla="*/ 4669466 w 7145966"/>
              <a:gd name="connsiteY6" fmla="*/ 7107866 h 7107866"/>
              <a:gd name="connsiteX7" fmla="*/ 2476500 w 7145966"/>
              <a:gd name="connsiteY7" fmla="*/ 7107866 h 7107866"/>
              <a:gd name="connsiteX8" fmla="*/ 2476500 w 7145966"/>
              <a:gd name="connsiteY8" fmla="*/ 2457450 h 7107866"/>
              <a:gd name="connsiteX9" fmla="*/ 7145966 w 7145966"/>
              <a:gd name="connsiteY9" fmla="*/ 2457450 h 7107866"/>
              <a:gd name="connsiteX10" fmla="*/ 7145966 w 7145966"/>
              <a:gd name="connsiteY10" fmla="*/ 4650416 h 7107866"/>
              <a:gd name="connsiteX11" fmla="*/ 2476500 w 7145966"/>
              <a:gd name="connsiteY11" fmla="*/ 4650416 h 7107866"/>
              <a:gd name="connsiteX12" fmla="*/ 0 w 7145966"/>
              <a:gd name="connsiteY12" fmla="*/ 2457450 h 7107866"/>
              <a:gd name="connsiteX13" fmla="*/ 2192966 w 7145966"/>
              <a:gd name="connsiteY13" fmla="*/ 2457450 h 7107866"/>
              <a:gd name="connsiteX14" fmla="*/ 2192966 w 7145966"/>
              <a:gd name="connsiteY14" fmla="*/ 7107866 h 7107866"/>
              <a:gd name="connsiteX15" fmla="*/ 0 w 7145966"/>
              <a:gd name="connsiteY15" fmla="*/ 7107866 h 7107866"/>
              <a:gd name="connsiteX16" fmla="*/ 0 w 7145966"/>
              <a:gd name="connsiteY16" fmla="*/ 1 h 7107866"/>
              <a:gd name="connsiteX17" fmla="*/ 4669466 w 7145966"/>
              <a:gd name="connsiteY17" fmla="*/ 1 h 7107866"/>
              <a:gd name="connsiteX18" fmla="*/ 4669466 w 7145966"/>
              <a:gd name="connsiteY18" fmla="*/ 2192966 h 7107866"/>
              <a:gd name="connsiteX19" fmla="*/ 0 w 7145966"/>
              <a:gd name="connsiteY19" fmla="*/ 2192966 h 7107866"/>
              <a:gd name="connsiteX20" fmla="*/ 4953000 w 7145966"/>
              <a:gd name="connsiteY20" fmla="*/ 0 h 7107866"/>
              <a:gd name="connsiteX21" fmla="*/ 7145966 w 7145966"/>
              <a:gd name="connsiteY21" fmla="*/ 0 h 7107866"/>
              <a:gd name="connsiteX22" fmla="*/ 7145966 w 7145966"/>
              <a:gd name="connsiteY22" fmla="*/ 2192966 h 7107866"/>
              <a:gd name="connsiteX23" fmla="*/ 4953000 w 7145966"/>
              <a:gd name="connsiteY23" fmla="*/ 2192966 h 710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145966" h="7107866">
                <a:moveTo>
                  <a:pt x="4953000" y="4914900"/>
                </a:moveTo>
                <a:lnTo>
                  <a:pt x="7145966" y="4914900"/>
                </a:lnTo>
                <a:lnTo>
                  <a:pt x="7145966" y="7107866"/>
                </a:lnTo>
                <a:lnTo>
                  <a:pt x="4953000" y="7107866"/>
                </a:lnTo>
                <a:close/>
                <a:moveTo>
                  <a:pt x="2476500" y="4914900"/>
                </a:moveTo>
                <a:lnTo>
                  <a:pt x="4669466" y="4914900"/>
                </a:lnTo>
                <a:lnTo>
                  <a:pt x="4669466" y="7107866"/>
                </a:lnTo>
                <a:lnTo>
                  <a:pt x="2476500" y="7107866"/>
                </a:lnTo>
                <a:close/>
                <a:moveTo>
                  <a:pt x="2476500" y="2457450"/>
                </a:moveTo>
                <a:lnTo>
                  <a:pt x="7145966" y="2457450"/>
                </a:lnTo>
                <a:lnTo>
                  <a:pt x="7145966" y="4650416"/>
                </a:lnTo>
                <a:lnTo>
                  <a:pt x="2476500" y="4650416"/>
                </a:lnTo>
                <a:close/>
                <a:moveTo>
                  <a:pt x="0" y="2457450"/>
                </a:moveTo>
                <a:lnTo>
                  <a:pt x="2192966" y="2457450"/>
                </a:lnTo>
                <a:lnTo>
                  <a:pt x="2192966" y="7107866"/>
                </a:lnTo>
                <a:lnTo>
                  <a:pt x="0" y="7107866"/>
                </a:lnTo>
                <a:close/>
                <a:moveTo>
                  <a:pt x="0" y="1"/>
                </a:moveTo>
                <a:lnTo>
                  <a:pt x="4669466" y="1"/>
                </a:lnTo>
                <a:lnTo>
                  <a:pt x="4669466" y="2192966"/>
                </a:lnTo>
                <a:lnTo>
                  <a:pt x="0" y="2192966"/>
                </a:lnTo>
                <a:close/>
                <a:moveTo>
                  <a:pt x="4953000" y="0"/>
                </a:moveTo>
                <a:lnTo>
                  <a:pt x="7145966" y="0"/>
                </a:lnTo>
                <a:lnTo>
                  <a:pt x="7145966" y="2192966"/>
                </a:lnTo>
                <a:lnTo>
                  <a:pt x="4953000" y="21929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981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5281062" y="-1"/>
            <a:ext cx="3358712" cy="6858001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038108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522684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99129" y="249918"/>
            <a:ext cx="1823466" cy="1820647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99128" y="2191828"/>
            <a:ext cx="3779115" cy="1820647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2254778" y="249918"/>
            <a:ext cx="3779114" cy="1820647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4210426" y="2191828"/>
            <a:ext cx="1823466" cy="1820647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6166075" y="249918"/>
            <a:ext cx="1823466" cy="1820647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66074" y="2191828"/>
            <a:ext cx="1823466" cy="1820647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121723" y="249918"/>
            <a:ext cx="1823466" cy="3762556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10077372" y="249918"/>
            <a:ext cx="1823466" cy="1820647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1" hasCustomPrompt="1"/>
          </p:nvPr>
        </p:nvSpPr>
        <p:spPr>
          <a:xfrm>
            <a:off x="10077371" y="2191828"/>
            <a:ext cx="1823466" cy="1820647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6313537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274119" cy="6858000"/>
          </a:xfrm>
          <a:custGeom>
            <a:avLst/>
            <a:gdLst>
              <a:gd name="connsiteX0" fmla="*/ 0 w 8425543"/>
              <a:gd name="connsiteY0" fmla="*/ 0 h 10972800"/>
              <a:gd name="connsiteX1" fmla="*/ 8425543 w 8425543"/>
              <a:gd name="connsiteY1" fmla="*/ 0 h 10972800"/>
              <a:gd name="connsiteX2" fmla="*/ 8425543 w 8425543"/>
              <a:gd name="connsiteY2" fmla="*/ 3464330 h 10972800"/>
              <a:gd name="connsiteX3" fmla="*/ 8410178 w 8425543"/>
              <a:gd name="connsiteY3" fmla="*/ 3534227 h 10972800"/>
              <a:gd name="connsiteX4" fmla="*/ 8309573 w 8425543"/>
              <a:gd name="connsiteY4" fmla="*/ 3843173 h 10972800"/>
              <a:gd name="connsiteX5" fmla="*/ 7622236 w 8425543"/>
              <a:gd name="connsiteY5" fmla="*/ 4947746 h 10972800"/>
              <a:gd name="connsiteX6" fmla="*/ 7494624 w 8425543"/>
              <a:gd name="connsiteY6" fmla="*/ 5393983 h 10972800"/>
              <a:gd name="connsiteX7" fmla="*/ 7492287 w 8425543"/>
              <a:gd name="connsiteY7" fmla="*/ 5436977 h 10972800"/>
              <a:gd name="connsiteX8" fmla="*/ 7492210 w 8425543"/>
              <a:gd name="connsiteY8" fmla="*/ 5437452 h 10972800"/>
              <a:gd name="connsiteX9" fmla="*/ 7489372 w 8425543"/>
              <a:gd name="connsiteY9" fmla="*/ 5482171 h 10972800"/>
              <a:gd name="connsiteX10" fmla="*/ 7489602 w 8425543"/>
              <a:gd name="connsiteY10" fmla="*/ 5486400 h 10972800"/>
              <a:gd name="connsiteX11" fmla="*/ 7489372 w 8425543"/>
              <a:gd name="connsiteY11" fmla="*/ 5490629 h 10972800"/>
              <a:gd name="connsiteX12" fmla="*/ 7492210 w 8425543"/>
              <a:gd name="connsiteY12" fmla="*/ 5535348 h 10972800"/>
              <a:gd name="connsiteX13" fmla="*/ 7492287 w 8425543"/>
              <a:gd name="connsiteY13" fmla="*/ 5535823 h 10972800"/>
              <a:gd name="connsiteX14" fmla="*/ 7494624 w 8425543"/>
              <a:gd name="connsiteY14" fmla="*/ 5578817 h 10972800"/>
              <a:gd name="connsiteX15" fmla="*/ 7622236 w 8425543"/>
              <a:gd name="connsiteY15" fmla="*/ 6025054 h 10972800"/>
              <a:gd name="connsiteX16" fmla="*/ 8309573 w 8425543"/>
              <a:gd name="connsiteY16" fmla="*/ 7129627 h 10972800"/>
              <a:gd name="connsiteX17" fmla="*/ 8410178 w 8425543"/>
              <a:gd name="connsiteY17" fmla="*/ 7438572 h 10972800"/>
              <a:gd name="connsiteX18" fmla="*/ 8425543 w 8425543"/>
              <a:gd name="connsiteY18" fmla="*/ 7508469 h 10972800"/>
              <a:gd name="connsiteX19" fmla="*/ 8425543 w 8425543"/>
              <a:gd name="connsiteY19" fmla="*/ 10972800 h 10972800"/>
              <a:gd name="connsiteX20" fmla="*/ 0 w 8425543"/>
              <a:gd name="connsiteY20" fmla="*/ 10972800 h 1097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425543" h="10972800">
                <a:moveTo>
                  <a:pt x="0" y="0"/>
                </a:moveTo>
                <a:lnTo>
                  <a:pt x="8425543" y="0"/>
                </a:lnTo>
                <a:lnTo>
                  <a:pt x="8425543" y="3464330"/>
                </a:lnTo>
                <a:lnTo>
                  <a:pt x="8410178" y="3534227"/>
                </a:lnTo>
                <a:cubicBezTo>
                  <a:pt x="8381908" y="3651453"/>
                  <a:pt x="8348741" y="3763047"/>
                  <a:pt x="8309573" y="3843173"/>
                </a:cubicBezTo>
                <a:cubicBezTo>
                  <a:pt x="8152900" y="4163677"/>
                  <a:pt x="7745215" y="4636114"/>
                  <a:pt x="7622236" y="4947746"/>
                </a:cubicBezTo>
                <a:cubicBezTo>
                  <a:pt x="7560746" y="5103561"/>
                  <a:pt x="7510627" y="5259377"/>
                  <a:pt x="7494624" y="5393983"/>
                </a:cubicBezTo>
                <a:lnTo>
                  <a:pt x="7492287" y="5436977"/>
                </a:lnTo>
                <a:lnTo>
                  <a:pt x="7492210" y="5437452"/>
                </a:lnTo>
                <a:cubicBezTo>
                  <a:pt x="7490613" y="5451916"/>
                  <a:pt x="7489682" y="5466836"/>
                  <a:pt x="7489372" y="5482171"/>
                </a:cubicBezTo>
                <a:lnTo>
                  <a:pt x="7489602" y="5486400"/>
                </a:lnTo>
                <a:lnTo>
                  <a:pt x="7489372" y="5490629"/>
                </a:lnTo>
                <a:cubicBezTo>
                  <a:pt x="7489682" y="5505963"/>
                  <a:pt x="7490613" y="5520884"/>
                  <a:pt x="7492210" y="5535348"/>
                </a:cubicBezTo>
                <a:lnTo>
                  <a:pt x="7492287" y="5535823"/>
                </a:lnTo>
                <a:lnTo>
                  <a:pt x="7494624" y="5578817"/>
                </a:lnTo>
                <a:cubicBezTo>
                  <a:pt x="7510627" y="5713423"/>
                  <a:pt x="7560746" y="5869238"/>
                  <a:pt x="7622236" y="6025054"/>
                </a:cubicBezTo>
                <a:cubicBezTo>
                  <a:pt x="7745215" y="6336686"/>
                  <a:pt x="8152901" y="6809123"/>
                  <a:pt x="8309573" y="7129627"/>
                </a:cubicBezTo>
                <a:cubicBezTo>
                  <a:pt x="8348741" y="7209753"/>
                  <a:pt x="8381908" y="7321346"/>
                  <a:pt x="8410178" y="7438572"/>
                </a:cubicBezTo>
                <a:lnTo>
                  <a:pt x="8425543" y="7508469"/>
                </a:lnTo>
                <a:lnTo>
                  <a:pt x="8425543" y="10972800"/>
                </a:lnTo>
                <a:lnTo>
                  <a:pt x="0" y="10972800"/>
                </a:lnTo>
                <a:close/>
              </a:path>
            </a:pathLst>
          </a:custGeom>
          <a:solidFill>
            <a:srgbClr val="161F3A"/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4" name="Freeform 46"/>
          <p:cNvSpPr>
            <a:spLocks/>
          </p:cNvSpPr>
          <p:nvPr userDrawn="1"/>
        </p:nvSpPr>
        <p:spPr bwMode="auto">
          <a:xfrm>
            <a:off x="4908563" y="3126113"/>
            <a:ext cx="274133" cy="605774"/>
          </a:xfrm>
          <a:custGeom>
            <a:avLst/>
            <a:gdLst>
              <a:gd name="T0" fmla="*/ 147571 w 96"/>
              <a:gd name="T1" fmla="*/ 33734 h 168"/>
              <a:gd name="T2" fmla="*/ 46517 w 96"/>
              <a:gd name="T3" fmla="*/ 134938 h 168"/>
              <a:gd name="T4" fmla="*/ 149175 w 96"/>
              <a:gd name="T5" fmla="*/ 237747 h 168"/>
              <a:gd name="T6" fmla="*/ 149175 w 96"/>
              <a:gd name="T7" fmla="*/ 237747 h 168"/>
              <a:gd name="T8" fmla="*/ 153987 w 96"/>
              <a:gd name="T9" fmla="*/ 250598 h 168"/>
              <a:gd name="T10" fmla="*/ 134739 w 96"/>
              <a:gd name="T11" fmla="*/ 269875 h 168"/>
              <a:gd name="T12" fmla="*/ 121906 w 96"/>
              <a:gd name="T13" fmla="*/ 265056 h 168"/>
              <a:gd name="T14" fmla="*/ 121906 w 96"/>
              <a:gd name="T15" fmla="*/ 265056 h 168"/>
              <a:gd name="T16" fmla="*/ 6416 w 96"/>
              <a:gd name="T17" fmla="*/ 149395 h 168"/>
              <a:gd name="T18" fmla="*/ 6416 w 96"/>
              <a:gd name="T19" fmla="*/ 149395 h 168"/>
              <a:gd name="T20" fmla="*/ 0 w 96"/>
              <a:gd name="T21" fmla="*/ 134938 h 168"/>
              <a:gd name="T22" fmla="*/ 0 w 96"/>
              <a:gd name="T23" fmla="*/ 134938 h 168"/>
              <a:gd name="T24" fmla="*/ 0 w 96"/>
              <a:gd name="T25" fmla="*/ 134938 h 168"/>
              <a:gd name="T26" fmla="*/ 6416 w 96"/>
              <a:gd name="T27" fmla="*/ 120480 h 168"/>
              <a:gd name="T28" fmla="*/ 6416 w 96"/>
              <a:gd name="T29" fmla="*/ 120480 h 168"/>
              <a:gd name="T30" fmla="*/ 121906 w 96"/>
              <a:gd name="T31" fmla="*/ 4819 h 168"/>
              <a:gd name="T32" fmla="*/ 121906 w 96"/>
              <a:gd name="T33" fmla="*/ 4819 h 168"/>
              <a:gd name="T34" fmla="*/ 134739 w 96"/>
              <a:gd name="T35" fmla="*/ 0 h 168"/>
              <a:gd name="T36" fmla="*/ 153987 w 96"/>
              <a:gd name="T37" fmla="*/ 19277 h 168"/>
              <a:gd name="T38" fmla="*/ 147571 w 96"/>
              <a:gd name="T39" fmla="*/ 33734 h 1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96" h="168">
                <a:moveTo>
                  <a:pt x="92" y="21"/>
                </a:moveTo>
                <a:cubicBezTo>
                  <a:pt x="29" y="84"/>
                  <a:pt x="29" y="84"/>
                  <a:pt x="29" y="84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5" y="150"/>
                  <a:pt x="96" y="153"/>
                  <a:pt x="96" y="156"/>
                </a:cubicBezTo>
                <a:cubicBezTo>
                  <a:pt x="96" y="163"/>
                  <a:pt x="91" y="168"/>
                  <a:pt x="84" y="168"/>
                </a:cubicBezTo>
                <a:cubicBezTo>
                  <a:pt x="81" y="168"/>
                  <a:pt x="78" y="167"/>
                  <a:pt x="76" y="165"/>
                </a:cubicBezTo>
                <a:cubicBezTo>
                  <a:pt x="76" y="165"/>
                  <a:pt x="76" y="165"/>
                  <a:pt x="76" y="165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1" y="90"/>
                  <a:pt x="0" y="87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1"/>
                  <a:pt x="1" y="77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8" y="1"/>
                  <a:pt x="81" y="0"/>
                  <a:pt x="84" y="0"/>
                </a:cubicBezTo>
                <a:cubicBezTo>
                  <a:pt x="91" y="0"/>
                  <a:pt x="96" y="5"/>
                  <a:pt x="96" y="12"/>
                </a:cubicBezTo>
                <a:cubicBezTo>
                  <a:pt x="96" y="16"/>
                  <a:pt x="94" y="19"/>
                  <a:pt x="92" y="21"/>
                </a:cubicBezTo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sz="1125" dirty="0"/>
          </a:p>
        </p:txBody>
      </p:sp>
    </p:spTree>
    <p:extLst>
      <p:ext uri="{BB962C8B-B14F-4D97-AF65-F5344CB8AC3E}">
        <p14:creationId xmlns:p14="http://schemas.microsoft.com/office/powerpoint/2010/main" val="5898751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6095503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5" name="Rectangle 4"/>
          <p:cNvSpPr/>
          <p:nvPr userDrawn="1"/>
        </p:nvSpPr>
        <p:spPr>
          <a:xfrm>
            <a:off x="6095503" y="0"/>
            <a:ext cx="6095503" cy="6858000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69" y="934436"/>
            <a:ext cx="9620162" cy="5923564"/>
          </a:xfrm>
          <a:prstGeom prst="rect">
            <a:avLst/>
          </a:prstGeom>
          <a:effectLst>
            <a:outerShdw blurRad="1270000" sx="96000" sy="96000" algn="ctr" rotWithShape="0">
              <a:prstClr val="black">
                <a:alpha val="48000"/>
              </a:prstClr>
            </a:outerShdw>
          </a:effectLst>
        </p:spPr>
      </p:pic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5093248" y="1670277"/>
            <a:ext cx="1978092" cy="35208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775573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972507" y="0"/>
            <a:ext cx="4219494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074780" y="2389576"/>
            <a:ext cx="1902775" cy="2334585"/>
          </a:xfrm>
          <a:prstGeom prst="roundRect">
            <a:avLst>
              <a:gd name="adj" fmla="val 14021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75149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7307A73-4F8F-4D99-8D44-5BF1833771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52050" y="1640158"/>
            <a:ext cx="5073996" cy="281723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242E6AA-6F38-457C-B13F-6F4DB2226ED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5845" y="3160282"/>
            <a:ext cx="3389758" cy="18820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2267993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320143" y="1428749"/>
            <a:ext cx="3843157" cy="3837215"/>
          </a:xfrm>
          <a:custGeom>
            <a:avLst/>
            <a:gdLst>
              <a:gd name="connsiteX0" fmla="*/ 1455963 w 6139544"/>
              <a:gd name="connsiteY0" fmla="*/ 1455963 h 6139544"/>
              <a:gd name="connsiteX1" fmla="*/ 1455963 w 6139544"/>
              <a:gd name="connsiteY1" fmla="*/ 4683579 h 6139544"/>
              <a:gd name="connsiteX2" fmla="*/ 3069771 w 6139544"/>
              <a:gd name="connsiteY2" fmla="*/ 4683579 h 6139544"/>
              <a:gd name="connsiteX3" fmla="*/ 4683579 w 6139544"/>
              <a:gd name="connsiteY3" fmla="*/ 3069771 h 6139544"/>
              <a:gd name="connsiteX4" fmla="*/ 3069771 w 6139544"/>
              <a:gd name="connsiteY4" fmla="*/ 1455963 h 6139544"/>
              <a:gd name="connsiteX5" fmla="*/ 0 w 6139544"/>
              <a:gd name="connsiteY5" fmla="*/ 0 h 6139544"/>
              <a:gd name="connsiteX6" fmla="*/ 3069772 w 6139544"/>
              <a:gd name="connsiteY6" fmla="*/ 0 h 6139544"/>
              <a:gd name="connsiteX7" fmla="*/ 6139544 w 6139544"/>
              <a:gd name="connsiteY7" fmla="*/ 3069772 h 6139544"/>
              <a:gd name="connsiteX8" fmla="*/ 3069772 w 6139544"/>
              <a:gd name="connsiteY8" fmla="*/ 6139544 h 6139544"/>
              <a:gd name="connsiteX9" fmla="*/ 0 w 6139544"/>
              <a:gd name="connsiteY9" fmla="*/ 6139543 h 613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39544" h="6139544">
                <a:moveTo>
                  <a:pt x="1455963" y="1455963"/>
                </a:moveTo>
                <a:lnTo>
                  <a:pt x="1455963" y="4683579"/>
                </a:lnTo>
                <a:lnTo>
                  <a:pt x="3069771" y="4683579"/>
                </a:lnTo>
                <a:cubicBezTo>
                  <a:pt x="3961053" y="4683579"/>
                  <a:pt x="4683579" y="3961053"/>
                  <a:pt x="4683579" y="3069771"/>
                </a:cubicBezTo>
                <a:cubicBezTo>
                  <a:pt x="4683579" y="2178489"/>
                  <a:pt x="3961053" y="1455963"/>
                  <a:pt x="3069771" y="1455963"/>
                </a:cubicBezTo>
                <a:close/>
                <a:moveTo>
                  <a:pt x="0" y="0"/>
                </a:moveTo>
                <a:lnTo>
                  <a:pt x="3069772" y="0"/>
                </a:lnTo>
                <a:cubicBezTo>
                  <a:pt x="4765160" y="0"/>
                  <a:pt x="6139544" y="1374384"/>
                  <a:pt x="6139544" y="3069772"/>
                </a:cubicBezTo>
                <a:cubicBezTo>
                  <a:pt x="6139544" y="4765160"/>
                  <a:pt x="4765160" y="6139544"/>
                  <a:pt x="3069772" y="6139544"/>
                </a:cubicBezTo>
                <a:lnTo>
                  <a:pt x="0" y="613954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50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6470FA-6853-4909-9E1C-3856086D9320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1A3FB5-44D4-4808-A8F0-74FA930AE41E}"/>
              </a:ext>
            </a:extLst>
          </p:cNvPr>
          <p:cNvSpPr/>
          <p:nvPr userDrawn="1"/>
        </p:nvSpPr>
        <p:spPr>
          <a:xfrm>
            <a:off x="1203826" y="6023429"/>
            <a:ext cx="3993067" cy="50346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14015792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03503" y="1221377"/>
            <a:ext cx="10183999" cy="44152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108000" sy="108000" algn="ctr" rotWithShape="0">
              <a:prstClr val="black">
                <a:alpha val="4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1003503" y="1221377"/>
            <a:ext cx="4459349" cy="4415246"/>
          </a:xfrm>
          <a:custGeom>
            <a:avLst/>
            <a:gdLst>
              <a:gd name="connsiteX0" fmla="*/ 0 w 8425543"/>
              <a:gd name="connsiteY0" fmla="*/ 0 h 10972800"/>
              <a:gd name="connsiteX1" fmla="*/ 8425543 w 8425543"/>
              <a:gd name="connsiteY1" fmla="*/ 0 h 10972800"/>
              <a:gd name="connsiteX2" fmla="*/ 8425543 w 8425543"/>
              <a:gd name="connsiteY2" fmla="*/ 3464330 h 10972800"/>
              <a:gd name="connsiteX3" fmla="*/ 8410178 w 8425543"/>
              <a:gd name="connsiteY3" fmla="*/ 3534227 h 10972800"/>
              <a:gd name="connsiteX4" fmla="*/ 8309573 w 8425543"/>
              <a:gd name="connsiteY4" fmla="*/ 3843173 h 10972800"/>
              <a:gd name="connsiteX5" fmla="*/ 7622236 w 8425543"/>
              <a:gd name="connsiteY5" fmla="*/ 4947746 h 10972800"/>
              <a:gd name="connsiteX6" fmla="*/ 7494624 w 8425543"/>
              <a:gd name="connsiteY6" fmla="*/ 5393983 h 10972800"/>
              <a:gd name="connsiteX7" fmla="*/ 7492287 w 8425543"/>
              <a:gd name="connsiteY7" fmla="*/ 5436977 h 10972800"/>
              <a:gd name="connsiteX8" fmla="*/ 7492210 w 8425543"/>
              <a:gd name="connsiteY8" fmla="*/ 5437452 h 10972800"/>
              <a:gd name="connsiteX9" fmla="*/ 7489372 w 8425543"/>
              <a:gd name="connsiteY9" fmla="*/ 5482171 h 10972800"/>
              <a:gd name="connsiteX10" fmla="*/ 7489602 w 8425543"/>
              <a:gd name="connsiteY10" fmla="*/ 5486400 h 10972800"/>
              <a:gd name="connsiteX11" fmla="*/ 7489372 w 8425543"/>
              <a:gd name="connsiteY11" fmla="*/ 5490629 h 10972800"/>
              <a:gd name="connsiteX12" fmla="*/ 7492210 w 8425543"/>
              <a:gd name="connsiteY12" fmla="*/ 5535348 h 10972800"/>
              <a:gd name="connsiteX13" fmla="*/ 7492287 w 8425543"/>
              <a:gd name="connsiteY13" fmla="*/ 5535823 h 10972800"/>
              <a:gd name="connsiteX14" fmla="*/ 7494624 w 8425543"/>
              <a:gd name="connsiteY14" fmla="*/ 5578817 h 10972800"/>
              <a:gd name="connsiteX15" fmla="*/ 7622236 w 8425543"/>
              <a:gd name="connsiteY15" fmla="*/ 6025054 h 10972800"/>
              <a:gd name="connsiteX16" fmla="*/ 8309573 w 8425543"/>
              <a:gd name="connsiteY16" fmla="*/ 7129627 h 10972800"/>
              <a:gd name="connsiteX17" fmla="*/ 8410178 w 8425543"/>
              <a:gd name="connsiteY17" fmla="*/ 7438572 h 10972800"/>
              <a:gd name="connsiteX18" fmla="*/ 8425543 w 8425543"/>
              <a:gd name="connsiteY18" fmla="*/ 7508469 h 10972800"/>
              <a:gd name="connsiteX19" fmla="*/ 8425543 w 8425543"/>
              <a:gd name="connsiteY19" fmla="*/ 10972800 h 10972800"/>
              <a:gd name="connsiteX20" fmla="*/ 0 w 8425543"/>
              <a:gd name="connsiteY20" fmla="*/ 10972800 h 1097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425543" h="10972800">
                <a:moveTo>
                  <a:pt x="0" y="0"/>
                </a:moveTo>
                <a:lnTo>
                  <a:pt x="8425543" y="0"/>
                </a:lnTo>
                <a:lnTo>
                  <a:pt x="8425543" y="3464330"/>
                </a:lnTo>
                <a:lnTo>
                  <a:pt x="8410178" y="3534227"/>
                </a:lnTo>
                <a:cubicBezTo>
                  <a:pt x="8381908" y="3651453"/>
                  <a:pt x="8348741" y="3763047"/>
                  <a:pt x="8309573" y="3843173"/>
                </a:cubicBezTo>
                <a:cubicBezTo>
                  <a:pt x="8152900" y="4163677"/>
                  <a:pt x="7745215" y="4636114"/>
                  <a:pt x="7622236" y="4947746"/>
                </a:cubicBezTo>
                <a:cubicBezTo>
                  <a:pt x="7560746" y="5103561"/>
                  <a:pt x="7510627" y="5259377"/>
                  <a:pt x="7494624" y="5393983"/>
                </a:cubicBezTo>
                <a:lnTo>
                  <a:pt x="7492287" y="5436977"/>
                </a:lnTo>
                <a:lnTo>
                  <a:pt x="7492210" y="5437452"/>
                </a:lnTo>
                <a:cubicBezTo>
                  <a:pt x="7490613" y="5451916"/>
                  <a:pt x="7489682" y="5466836"/>
                  <a:pt x="7489372" y="5482171"/>
                </a:cubicBezTo>
                <a:lnTo>
                  <a:pt x="7489602" y="5486400"/>
                </a:lnTo>
                <a:lnTo>
                  <a:pt x="7489372" y="5490629"/>
                </a:lnTo>
                <a:cubicBezTo>
                  <a:pt x="7489682" y="5505963"/>
                  <a:pt x="7490613" y="5520884"/>
                  <a:pt x="7492210" y="5535348"/>
                </a:cubicBezTo>
                <a:lnTo>
                  <a:pt x="7492287" y="5535823"/>
                </a:lnTo>
                <a:lnTo>
                  <a:pt x="7494624" y="5578817"/>
                </a:lnTo>
                <a:cubicBezTo>
                  <a:pt x="7510627" y="5713423"/>
                  <a:pt x="7560746" y="5869238"/>
                  <a:pt x="7622236" y="6025054"/>
                </a:cubicBezTo>
                <a:cubicBezTo>
                  <a:pt x="7745215" y="6336686"/>
                  <a:pt x="8152901" y="6809123"/>
                  <a:pt x="8309573" y="7129627"/>
                </a:cubicBezTo>
                <a:cubicBezTo>
                  <a:pt x="8348741" y="7209753"/>
                  <a:pt x="8381908" y="7321346"/>
                  <a:pt x="8410178" y="7438572"/>
                </a:cubicBezTo>
                <a:lnTo>
                  <a:pt x="8425543" y="7508469"/>
                </a:lnTo>
                <a:lnTo>
                  <a:pt x="8425543" y="10972800"/>
                </a:lnTo>
                <a:lnTo>
                  <a:pt x="0" y="10972800"/>
                </a:lnTo>
                <a:close/>
              </a:path>
            </a:pathLst>
          </a:custGeom>
          <a:noFill/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Freeform 46"/>
          <p:cNvSpPr>
            <a:spLocks/>
          </p:cNvSpPr>
          <p:nvPr userDrawn="1"/>
        </p:nvSpPr>
        <p:spPr bwMode="auto">
          <a:xfrm>
            <a:off x="5297075" y="3194757"/>
            <a:ext cx="190506" cy="468486"/>
          </a:xfrm>
          <a:custGeom>
            <a:avLst/>
            <a:gdLst>
              <a:gd name="T0" fmla="*/ 147571 w 96"/>
              <a:gd name="T1" fmla="*/ 33734 h 168"/>
              <a:gd name="T2" fmla="*/ 46517 w 96"/>
              <a:gd name="T3" fmla="*/ 134938 h 168"/>
              <a:gd name="T4" fmla="*/ 149175 w 96"/>
              <a:gd name="T5" fmla="*/ 237747 h 168"/>
              <a:gd name="T6" fmla="*/ 149175 w 96"/>
              <a:gd name="T7" fmla="*/ 237747 h 168"/>
              <a:gd name="T8" fmla="*/ 153987 w 96"/>
              <a:gd name="T9" fmla="*/ 250598 h 168"/>
              <a:gd name="T10" fmla="*/ 134739 w 96"/>
              <a:gd name="T11" fmla="*/ 269875 h 168"/>
              <a:gd name="T12" fmla="*/ 121906 w 96"/>
              <a:gd name="T13" fmla="*/ 265056 h 168"/>
              <a:gd name="T14" fmla="*/ 121906 w 96"/>
              <a:gd name="T15" fmla="*/ 265056 h 168"/>
              <a:gd name="T16" fmla="*/ 6416 w 96"/>
              <a:gd name="T17" fmla="*/ 149395 h 168"/>
              <a:gd name="T18" fmla="*/ 6416 w 96"/>
              <a:gd name="T19" fmla="*/ 149395 h 168"/>
              <a:gd name="T20" fmla="*/ 0 w 96"/>
              <a:gd name="T21" fmla="*/ 134938 h 168"/>
              <a:gd name="T22" fmla="*/ 0 w 96"/>
              <a:gd name="T23" fmla="*/ 134938 h 168"/>
              <a:gd name="T24" fmla="*/ 0 w 96"/>
              <a:gd name="T25" fmla="*/ 134938 h 168"/>
              <a:gd name="T26" fmla="*/ 6416 w 96"/>
              <a:gd name="T27" fmla="*/ 120480 h 168"/>
              <a:gd name="T28" fmla="*/ 6416 w 96"/>
              <a:gd name="T29" fmla="*/ 120480 h 168"/>
              <a:gd name="T30" fmla="*/ 121906 w 96"/>
              <a:gd name="T31" fmla="*/ 4819 h 168"/>
              <a:gd name="T32" fmla="*/ 121906 w 96"/>
              <a:gd name="T33" fmla="*/ 4819 h 168"/>
              <a:gd name="T34" fmla="*/ 134739 w 96"/>
              <a:gd name="T35" fmla="*/ 0 h 168"/>
              <a:gd name="T36" fmla="*/ 153987 w 96"/>
              <a:gd name="T37" fmla="*/ 19277 h 168"/>
              <a:gd name="T38" fmla="*/ 147571 w 96"/>
              <a:gd name="T39" fmla="*/ 33734 h 1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96" h="168">
                <a:moveTo>
                  <a:pt x="92" y="21"/>
                </a:moveTo>
                <a:cubicBezTo>
                  <a:pt x="29" y="84"/>
                  <a:pt x="29" y="84"/>
                  <a:pt x="29" y="84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95" y="150"/>
                  <a:pt x="96" y="153"/>
                  <a:pt x="96" y="156"/>
                </a:cubicBezTo>
                <a:cubicBezTo>
                  <a:pt x="96" y="163"/>
                  <a:pt x="91" y="168"/>
                  <a:pt x="84" y="168"/>
                </a:cubicBezTo>
                <a:cubicBezTo>
                  <a:pt x="81" y="168"/>
                  <a:pt x="78" y="167"/>
                  <a:pt x="76" y="165"/>
                </a:cubicBezTo>
                <a:cubicBezTo>
                  <a:pt x="76" y="165"/>
                  <a:pt x="76" y="165"/>
                  <a:pt x="76" y="165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1" y="90"/>
                  <a:pt x="0" y="87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1"/>
                  <a:pt x="1" y="77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76" y="3"/>
                  <a:pt x="76" y="3"/>
                  <a:pt x="76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8" y="1"/>
                  <a:pt x="81" y="0"/>
                  <a:pt x="84" y="0"/>
                </a:cubicBezTo>
                <a:cubicBezTo>
                  <a:pt x="91" y="0"/>
                  <a:pt x="96" y="5"/>
                  <a:pt x="96" y="12"/>
                </a:cubicBezTo>
                <a:cubicBezTo>
                  <a:pt x="96" y="16"/>
                  <a:pt x="94" y="19"/>
                  <a:pt x="92" y="21"/>
                </a:cubicBezTo>
              </a:path>
            </a:pathLst>
          </a:cu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sz="1125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407184" y="-287544"/>
            <a:ext cx="11364664" cy="6631816"/>
            <a:chOff x="650487" y="-460070"/>
            <a:chExt cx="18155348" cy="10610905"/>
          </a:xfrm>
        </p:grpSpPr>
        <p:sp>
          <p:nvSpPr>
            <p:cNvPr id="11" name="TextBox 10"/>
            <p:cNvSpPr txBox="1"/>
            <p:nvPr userDrawn="1"/>
          </p:nvSpPr>
          <p:spPr>
            <a:xfrm rot="16200000">
              <a:off x="-1554272" y="5324452"/>
              <a:ext cx="4733414" cy="32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75" spc="375" dirty="0">
                  <a:solidFill>
                    <a:schemeClr val="bg1">
                      <a:alpha val="50000"/>
                    </a:schemeClr>
                  </a:solidFill>
                  <a:latin typeface="Walkway SemiBold" panose="00000400000000000000" pitchFamily="2" charset="0"/>
                </a:rPr>
                <a:t>www.website.com</a:t>
              </a:r>
            </a:p>
          </p:txBody>
        </p:sp>
        <p:sp>
          <p:nvSpPr>
            <p:cNvPr id="12" name="TextBox 11"/>
            <p:cNvSpPr txBox="1"/>
            <p:nvPr userDrawn="1"/>
          </p:nvSpPr>
          <p:spPr>
            <a:xfrm>
              <a:off x="2011579" y="9801201"/>
              <a:ext cx="7916193" cy="349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000" b="1" spc="188" dirty="0">
                  <a:solidFill>
                    <a:schemeClr val="bg1"/>
                  </a:solidFill>
                  <a:latin typeface="Walkway Black" panose="00000400000000000000" pitchFamily="2" charset="0"/>
                </a:rPr>
                <a:t>MAGNIFICENT | </a:t>
              </a:r>
              <a:r>
                <a:rPr lang="en-US" sz="1000" b="0" spc="188" dirty="0">
                  <a:solidFill>
                    <a:schemeClr val="bg1">
                      <a:alpha val="40000"/>
                    </a:schemeClr>
                  </a:solidFill>
                  <a:latin typeface="Walkway SemiBold" panose="00000400000000000000" pitchFamily="2" charset="0"/>
                </a:rPr>
                <a:t>Incredible Presentation Partner</a:t>
              </a: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11249127" y="-460070"/>
              <a:ext cx="7556708" cy="3825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fld id="{260E2A6B-A809-4840-BF14-8648BC0BDF87}" type="slidenum">
                <a:rPr lang="id-ID" sz="14938" b="0" i="0" smtClean="0">
                  <a:solidFill>
                    <a:schemeClr val="bg1">
                      <a:alpha val="7000"/>
                    </a:schemeClr>
                  </a:solidFill>
                  <a:latin typeface="Walkway Bold" panose="00000400000000000000" pitchFamily="2" charset="0"/>
                  <a:ea typeface="Roboto Condensed Light" panose="02000000000000000000" pitchFamily="2" charset="0"/>
                  <a:cs typeface="Segoe UI Light" panose="020B0502040204020203" pitchFamily="34" charset="0"/>
                </a:rPr>
                <a:pPr algn="r"/>
                <a:t>‹#›</a:t>
              </a:fld>
              <a:endParaRPr lang="id-ID" sz="14938" b="0" i="0" dirty="0">
                <a:solidFill>
                  <a:schemeClr val="bg1">
                    <a:alpha val="7000"/>
                  </a:schemeClr>
                </a:solidFill>
                <a:latin typeface="Walkway Bold" panose="00000400000000000000" pitchFamily="2" charset="0"/>
                <a:ea typeface="Roboto Condensed Light" panose="02000000000000000000" pitchFamily="2" charset="0"/>
                <a:cs typeface="Segoe UI Light" panose="020B0502040204020203" pitchFamily="34" charset="0"/>
              </a:endParaRPr>
            </a:p>
          </p:txBody>
        </p:sp>
        <p:cxnSp>
          <p:nvCxnSpPr>
            <p:cNvPr id="14" name="Straight Connector 13"/>
            <p:cNvCxnSpPr>
              <a:cxnSpLocks/>
            </p:cNvCxnSpPr>
            <p:nvPr userDrawn="1"/>
          </p:nvCxnSpPr>
          <p:spPr>
            <a:xfrm>
              <a:off x="2105025" y="979714"/>
              <a:ext cx="11110232" cy="0"/>
            </a:xfrm>
            <a:prstGeom prst="line">
              <a:avLst/>
            </a:prstGeom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 85"/>
            <p:cNvSpPr>
              <a:spLocks noChangeArrowheads="1"/>
            </p:cNvSpPr>
            <p:nvPr userDrawn="1"/>
          </p:nvSpPr>
          <p:spPr bwMode="auto">
            <a:xfrm>
              <a:off x="18056992" y="9810152"/>
              <a:ext cx="348793" cy="280359"/>
            </a:xfrm>
            <a:custGeom>
              <a:avLst/>
              <a:gdLst>
                <a:gd name="T0" fmla="*/ 250282 w 462"/>
                <a:gd name="T1" fmla="*/ 24258 h 374"/>
                <a:gd name="T2" fmla="*/ 250282 w 462"/>
                <a:gd name="T3" fmla="*/ 24258 h 374"/>
                <a:gd name="T4" fmla="*/ 221508 w 462"/>
                <a:gd name="T5" fmla="*/ 33962 h 374"/>
                <a:gd name="T6" fmla="*/ 240510 w 462"/>
                <a:gd name="T7" fmla="*/ 5391 h 374"/>
                <a:gd name="T8" fmla="*/ 211192 w 462"/>
                <a:gd name="T9" fmla="*/ 19407 h 374"/>
                <a:gd name="T10" fmla="*/ 173189 w 462"/>
                <a:gd name="T11" fmla="*/ 0 h 374"/>
                <a:gd name="T12" fmla="*/ 119983 w 462"/>
                <a:gd name="T13" fmla="*/ 52829 h 374"/>
                <a:gd name="T14" fmla="*/ 124870 w 462"/>
                <a:gd name="T15" fmla="*/ 62532 h 374"/>
                <a:gd name="T16" fmla="*/ 19002 w 462"/>
                <a:gd name="T17" fmla="*/ 10242 h 374"/>
                <a:gd name="T18" fmla="*/ 9229 w 462"/>
                <a:gd name="T19" fmla="*/ 38813 h 374"/>
                <a:gd name="T20" fmla="*/ 33118 w 462"/>
                <a:gd name="T21" fmla="*/ 81400 h 374"/>
                <a:gd name="T22" fmla="*/ 9229 w 462"/>
                <a:gd name="T23" fmla="*/ 72236 h 374"/>
                <a:gd name="T24" fmla="*/ 9229 w 462"/>
                <a:gd name="T25" fmla="*/ 72236 h 374"/>
                <a:gd name="T26" fmla="*/ 53205 w 462"/>
                <a:gd name="T27" fmla="*/ 124526 h 374"/>
                <a:gd name="T28" fmla="*/ 38004 w 462"/>
                <a:gd name="T29" fmla="*/ 124526 h 374"/>
                <a:gd name="T30" fmla="*/ 28774 w 462"/>
                <a:gd name="T31" fmla="*/ 124526 h 374"/>
                <a:gd name="T32" fmla="*/ 77093 w 462"/>
                <a:gd name="T33" fmla="*/ 158487 h 374"/>
                <a:gd name="T34" fmla="*/ 14116 w 462"/>
                <a:gd name="T35" fmla="*/ 182206 h 374"/>
                <a:gd name="T36" fmla="*/ 0 w 462"/>
                <a:gd name="T37" fmla="*/ 182206 h 374"/>
                <a:gd name="T38" fmla="*/ 77093 w 462"/>
                <a:gd name="T39" fmla="*/ 201074 h 374"/>
                <a:gd name="T40" fmla="*/ 221508 w 462"/>
                <a:gd name="T41" fmla="*/ 57681 h 374"/>
                <a:gd name="T42" fmla="*/ 221508 w 462"/>
                <a:gd name="T43" fmla="*/ 52829 h 374"/>
                <a:gd name="T44" fmla="*/ 250282 w 462"/>
                <a:gd name="T45" fmla="*/ 24258 h 3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sz="1125" dirty="0"/>
            </a:p>
          </p:txBody>
        </p:sp>
        <p:sp>
          <p:nvSpPr>
            <p:cNvPr id="16" name="Freeform 87"/>
            <p:cNvSpPr>
              <a:spLocks noChangeArrowheads="1"/>
            </p:cNvSpPr>
            <p:nvPr userDrawn="1"/>
          </p:nvSpPr>
          <p:spPr bwMode="auto">
            <a:xfrm>
              <a:off x="17313956" y="9761586"/>
              <a:ext cx="322302" cy="328925"/>
            </a:xfrm>
            <a:custGeom>
              <a:avLst/>
              <a:gdLst>
                <a:gd name="T0" fmla="*/ 187705 w 426"/>
                <a:gd name="T1" fmla="*/ 115822 h 435"/>
                <a:gd name="T2" fmla="*/ 187705 w 426"/>
                <a:gd name="T3" fmla="*/ 115822 h 435"/>
                <a:gd name="T4" fmla="*/ 115888 w 426"/>
                <a:gd name="T5" fmla="*/ 188143 h 435"/>
                <a:gd name="T6" fmla="*/ 42982 w 426"/>
                <a:gd name="T7" fmla="*/ 115822 h 435"/>
                <a:gd name="T8" fmla="*/ 47878 w 426"/>
                <a:gd name="T9" fmla="*/ 106034 h 435"/>
                <a:gd name="T10" fmla="*/ 0 w 426"/>
                <a:gd name="T11" fmla="*/ 106034 h 435"/>
                <a:gd name="T12" fmla="*/ 0 w 426"/>
                <a:gd name="T13" fmla="*/ 197387 h 435"/>
                <a:gd name="T14" fmla="*/ 33733 w 426"/>
                <a:gd name="T15" fmla="*/ 235994 h 435"/>
                <a:gd name="T16" fmla="*/ 197498 w 426"/>
                <a:gd name="T17" fmla="*/ 235994 h 435"/>
                <a:gd name="T18" fmla="*/ 231231 w 426"/>
                <a:gd name="T19" fmla="*/ 197387 h 435"/>
                <a:gd name="T20" fmla="*/ 231231 w 426"/>
                <a:gd name="T21" fmla="*/ 106034 h 435"/>
                <a:gd name="T22" fmla="*/ 183353 w 426"/>
                <a:gd name="T23" fmla="*/ 106034 h 435"/>
                <a:gd name="T24" fmla="*/ 187705 w 426"/>
                <a:gd name="T25" fmla="*/ 115822 h 435"/>
                <a:gd name="T26" fmla="*/ 197498 w 426"/>
                <a:gd name="T27" fmla="*/ 0 h 435"/>
                <a:gd name="T28" fmla="*/ 197498 w 426"/>
                <a:gd name="T29" fmla="*/ 0 h 435"/>
                <a:gd name="T30" fmla="*/ 33733 w 426"/>
                <a:gd name="T31" fmla="*/ 0 h 435"/>
                <a:gd name="T32" fmla="*/ 0 w 426"/>
                <a:gd name="T33" fmla="*/ 38607 h 435"/>
                <a:gd name="T34" fmla="*/ 0 w 426"/>
                <a:gd name="T35" fmla="*/ 77215 h 435"/>
                <a:gd name="T36" fmla="*/ 57672 w 426"/>
                <a:gd name="T37" fmla="*/ 77215 h 435"/>
                <a:gd name="T38" fmla="*/ 115888 w 426"/>
                <a:gd name="T39" fmla="*/ 48395 h 435"/>
                <a:gd name="T40" fmla="*/ 173559 w 426"/>
                <a:gd name="T41" fmla="*/ 77215 h 435"/>
                <a:gd name="T42" fmla="*/ 231231 w 426"/>
                <a:gd name="T43" fmla="*/ 77215 h 435"/>
                <a:gd name="T44" fmla="*/ 231231 w 426"/>
                <a:gd name="T45" fmla="*/ 38607 h 435"/>
                <a:gd name="T46" fmla="*/ 197498 w 426"/>
                <a:gd name="T47" fmla="*/ 0 h 435"/>
                <a:gd name="T48" fmla="*/ 212188 w 426"/>
                <a:gd name="T49" fmla="*/ 48395 h 435"/>
                <a:gd name="T50" fmla="*/ 212188 w 426"/>
                <a:gd name="T51" fmla="*/ 48395 h 435"/>
                <a:gd name="T52" fmla="*/ 207292 w 426"/>
                <a:gd name="T53" fmla="*/ 52745 h 435"/>
                <a:gd name="T54" fmla="*/ 187705 w 426"/>
                <a:gd name="T55" fmla="*/ 52745 h 435"/>
                <a:gd name="T56" fmla="*/ 178456 w 426"/>
                <a:gd name="T57" fmla="*/ 48395 h 435"/>
                <a:gd name="T58" fmla="*/ 178456 w 426"/>
                <a:gd name="T59" fmla="*/ 28820 h 435"/>
                <a:gd name="T60" fmla="*/ 187705 w 426"/>
                <a:gd name="T61" fmla="*/ 19576 h 435"/>
                <a:gd name="T62" fmla="*/ 207292 w 426"/>
                <a:gd name="T63" fmla="*/ 19576 h 435"/>
                <a:gd name="T64" fmla="*/ 212188 w 426"/>
                <a:gd name="T65" fmla="*/ 28820 h 435"/>
                <a:gd name="T66" fmla="*/ 212188 w 426"/>
                <a:gd name="T67" fmla="*/ 48395 h 435"/>
                <a:gd name="T68" fmla="*/ 158869 w 426"/>
                <a:gd name="T69" fmla="*/ 115822 h 435"/>
                <a:gd name="T70" fmla="*/ 158869 w 426"/>
                <a:gd name="T71" fmla="*/ 115822 h 435"/>
                <a:gd name="T72" fmla="*/ 115888 w 426"/>
                <a:gd name="T73" fmla="*/ 72321 h 435"/>
                <a:gd name="T74" fmla="*/ 71818 w 426"/>
                <a:gd name="T75" fmla="*/ 115822 h 435"/>
                <a:gd name="T76" fmla="*/ 115888 w 426"/>
                <a:gd name="T77" fmla="*/ 159323 h 435"/>
                <a:gd name="T78" fmla="*/ 158869 w 426"/>
                <a:gd name="T79" fmla="*/ 115822 h 43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26" h="435">
                  <a:moveTo>
                    <a:pt x="345" y="213"/>
                  </a:moveTo>
                  <a:lnTo>
                    <a:pt x="345" y="213"/>
                  </a:lnTo>
                  <a:cubicBezTo>
                    <a:pt x="345" y="284"/>
                    <a:pt x="284" y="346"/>
                    <a:pt x="213" y="346"/>
                  </a:cubicBezTo>
                  <a:cubicBezTo>
                    <a:pt x="142" y="346"/>
                    <a:pt x="79" y="284"/>
                    <a:pt x="79" y="213"/>
                  </a:cubicBezTo>
                  <a:cubicBezTo>
                    <a:pt x="79" y="203"/>
                    <a:pt x="88" y="203"/>
                    <a:pt x="88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99"/>
                    <a:pt x="26" y="434"/>
                    <a:pt x="62" y="434"/>
                  </a:cubicBezTo>
                  <a:cubicBezTo>
                    <a:pt x="363" y="434"/>
                    <a:pt x="363" y="434"/>
                    <a:pt x="363" y="434"/>
                  </a:cubicBezTo>
                  <a:cubicBezTo>
                    <a:pt x="398" y="434"/>
                    <a:pt x="425" y="399"/>
                    <a:pt x="425" y="363"/>
                  </a:cubicBezTo>
                  <a:cubicBezTo>
                    <a:pt x="425" y="195"/>
                    <a:pt x="425" y="195"/>
                    <a:pt x="425" y="195"/>
                  </a:cubicBezTo>
                  <a:cubicBezTo>
                    <a:pt x="337" y="195"/>
                    <a:pt x="337" y="195"/>
                    <a:pt x="337" y="195"/>
                  </a:cubicBezTo>
                  <a:cubicBezTo>
                    <a:pt x="337" y="203"/>
                    <a:pt x="345" y="203"/>
                    <a:pt x="345" y="213"/>
                  </a:cubicBezTo>
                  <a:close/>
                  <a:moveTo>
                    <a:pt x="363" y="0"/>
                  </a:moveTo>
                  <a:lnTo>
                    <a:pt x="363" y="0"/>
                  </a:lnTo>
                  <a:cubicBezTo>
                    <a:pt x="62" y="0"/>
                    <a:pt x="62" y="0"/>
                    <a:pt x="62" y="0"/>
                  </a:cubicBezTo>
                  <a:cubicBezTo>
                    <a:pt x="26" y="0"/>
                    <a:pt x="0" y="36"/>
                    <a:pt x="0" y="71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32" y="106"/>
                    <a:pt x="168" y="89"/>
                    <a:pt x="213" y="89"/>
                  </a:cubicBezTo>
                  <a:cubicBezTo>
                    <a:pt x="257" y="89"/>
                    <a:pt x="292" y="106"/>
                    <a:pt x="319" y="142"/>
                  </a:cubicBezTo>
                  <a:cubicBezTo>
                    <a:pt x="425" y="142"/>
                    <a:pt x="425" y="142"/>
                    <a:pt x="425" y="142"/>
                  </a:cubicBezTo>
                  <a:cubicBezTo>
                    <a:pt x="425" y="71"/>
                    <a:pt x="425" y="71"/>
                    <a:pt x="425" y="71"/>
                  </a:cubicBezTo>
                  <a:cubicBezTo>
                    <a:pt x="425" y="36"/>
                    <a:pt x="398" y="0"/>
                    <a:pt x="363" y="0"/>
                  </a:cubicBezTo>
                  <a:close/>
                  <a:moveTo>
                    <a:pt x="390" y="89"/>
                  </a:moveTo>
                  <a:lnTo>
                    <a:pt x="390" y="89"/>
                  </a:lnTo>
                  <a:cubicBezTo>
                    <a:pt x="390" y="89"/>
                    <a:pt x="390" y="97"/>
                    <a:pt x="381" y="97"/>
                  </a:cubicBezTo>
                  <a:cubicBezTo>
                    <a:pt x="345" y="97"/>
                    <a:pt x="345" y="97"/>
                    <a:pt x="345" y="97"/>
                  </a:cubicBezTo>
                  <a:cubicBezTo>
                    <a:pt x="337" y="97"/>
                    <a:pt x="328" y="89"/>
                    <a:pt x="328" y="89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44"/>
                    <a:pt x="337" y="36"/>
                    <a:pt x="345" y="36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90" y="36"/>
                    <a:pt x="390" y="44"/>
                    <a:pt x="390" y="53"/>
                  </a:cubicBezTo>
                  <a:lnTo>
                    <a:pt x="390" y="89"/>
                  </a:lnTo>
                  <a:close/>
                  <a:moveTo>
                    <a:pt x="292" y="213"/>
                  </a:moveTo>
                  <a:lnTo>
                    <a:pt x="292" y="213"/>
                  </a:lnTo>
                  <a:cubicBezTo>
                    <a:pt x="292" y="168"/>
                    <a:pt x="257" y="133"/>
                    <a:pt x="213" y="133"/>
                  </a:cubicBezTo>
                  <a:cubicBezTo>
                    <a:pt x="168" y="133"/>
                    <a:pt x="132" y="168"/>
                    <a:pt x="132" y="213"/>
                  </a:cubicBezTo>
                  <a:cubicBezTo>
                    <a:pt x="132" y="257"/>
                    <a:pt x="168" y="293"/>
                    <a:pt x="213" y="293"/>
                  </a:cubicBezTo>
                  <a:cubicBezTo>
                    <a:pt x="257" y="293"/>
                    <a:pt x="292" y="257"/>
                    <a:pt x="292" y="21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sz="1125" dirty="0"/>
            </a:p>
          </p:txBody>
        </p:sp>
        <p:sp>
          <p:nvSpPr>
            <p:cNvPr id="17" name="Freeform 106"/>
            <p:cNvSpPr>
              <a:spLocks noChangeArrowheads="1"/>
            </p:cNvSpPr>
            <p:nvPr userDrawn="1"/>
          </p:nvSpPr>
          <p:spPr bwMode="auto">
            <a:xfrm>
              <a:off x="16570920" y="9766777"/>
              <a:ext cx="322302" cy="324509"/>
            </a:xfrm>
            <a:custGeom>
              <a:avLst/>
              <a:gdLst>
                <a:gd name="T0" fmla="*/ 202395 w 426"/>
                <a:gd name="T1" fmla="*/ 0 h 427"/>
                <a:gd name="T2" fmla="*/ 202395 w 426"/>
                <a:gd name="T3" fmla="*/ 0 h 427"/>
                <a:gd name="T4" fmla="*/ 28836 w 426"/>
                <a:gd name="T5" fmla="*/ 0 h 427"/>
                <a:gd name="T6" fmla="*/ 0 w 426"/>
                <a:gd name="T7" fmla="*/ 28965 h 427"/>
                <a:gd name="T8" fmla="*/ 0 w 426"/>
                <a:gd name="T9" fmla="*/ 203304 h 427"/>
                <a:gd name="T10" fmla="*/ 28836 w 426"/>
                <a:gd name="T11" fmla="*/ 232815 h 427"/>
                <a:gd name="T12" fmla="*/ 115888 w 426"/>
                <a:gd name="T13" fmla="*/ 232815 h 427"/>
                <a:gd name="T14" fmla="*/ 115888 w 426"/>
                <a:gd name="T15" fmla="*/ 149745 h 427"/>
                <a:gd name="T16" fmla="*/ 87052 w 426"/>
                <a:gd name="T17" fmla="*/ 149745 h 427"/>
                <a:gd name="T18" fmla="*/ 87052 w 426"/>
                <a:gd name="T19" fmla="*/ 111489 h 427"/>
                <a:gd name="T20" fmla="*/ 115888 w 426"/>
                <a:gd name="T21" fmla="*/ 111489 h 427"/>
                <a:gd name="T22" fmla="*/ 115888 w 426"/>
                <a:gd name="T23" fmla="*/ 91815 h 427"/>
                <a:gd name="T24" fmla="*/ 163766 w 426"/>
                <a:gd name="T25" fmla="*/ 43721 h 427"/>
                <a:gd name="T26" fmla="*/ 188249 w 426"/>
                <a:gd name="T27" fmla="*/ 43721 h 427"/>
                <a:gd name="T28" fmla="*/ 188249 w 426"/>
                <a:gd name="T29" fmla="*/ 87442 h 427"/>
                <a:gd name="T30" fmla="*/ 168663 w 426"/>
                <a:gd name="T31" fmla="*/ 87442 h 427"/>
                <a:gd name="T32" fmla="*/ 158869 w 426"/>
                <a:gd name="T33" fmla="*/ 91815 h 427"/>
                <a:gd name="T34" fmla="*/ 158869 w 426"/>
                <a:gd name="T35" fmla="*/ 111489 h 427"/>
                <a:gd name="T36" fmla="*/ 188249 w 426"/>
                <a:gd name="T37" fmla="*/ 111489 h 427"/>
                <a:gd name="T38" fmla="*/ 188249 w 426"/>
                <a:gd name="T39" fmla="*/ 149745 h 427"/>
                <a:gd name="T40" fmla="*/ 158869 w 426"/>
                <a:gd name="T41" fmla="*/ 149745 h 427"/>
                <a:gd name="T42" fmla="*/ 158869 w 426"/>
                <a:gd name="T43" fmla="*/ 232815 h 427"/>
                <a:gd name="T44" fmla="*/ 202395 w 426"/>
                <a:gd name="T45" fmla="*/ 232815 h 427"/>
                <a:gd name="T46" fmla="*/ 231231 w 426"/>
                <a:gd name="T47" fmla="*/ 203304 h 427"/>
                <a:gd name="T48" fmla="*/ 231231 w 426"/>
                <a:gd name="T49" fmla="*/ 28965 h 427"/>
                <a:gd name="T50" fmla="*/ 202395 w 426"/>
                <a:gd name="T51" fmla="*/ 0 h 42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426" h="427">
                  <a:moveTo>
                    <a:pt x="372" y="0"/>
                  </a:moveTo>
                  <a:lnTo>
                    <a:pt x="37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27"/>
                    <a:pt x="0" y="53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399"/>
                    <a:pt x="27" y="426"/>
                    <a:pt x="53" y="426"/>
                  </a:cubicBezTo>
                  <a:cubicBezTo>
                    <a:pt x="213" y="426"/>
                    <a:pt x="213" y="426"/>
                    <a:pt x="213" y="426"/>
                  </a:cubicBezTo>
                  <a:cubicBezTo>
                    <a:pt x="213" y="274"/>
                    <a:pt x="213" y="274"/>
                    <a:pt x="213" y="274"/>
                  </a:cubicBezTo>
                  <a:cubicBezTo>
                    <a:pt x="160" y="274"/>
                    <a:pt x="160" y="274"/>
                    <a:pt x="160" y="274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213" y="204"/>
                    <a:pt x="213" y="204"/>
                    <a:pt x="213" y="204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24"/>
                    <a:pt x="257" y="80"/>
                    <a:pt x="301" y="80"/>
                  </a:cubicBezTo>
                  <a:cubicBezTo>
                    <a:pt x="346" y="80"/>
                    <a:pt x="346" y="80"/>
                    <a:pt x="346" y="80"/>
                  </a:cubicBezTo>
                  <a:cubicBezTo>
                    <a:pt x="346" y="160"/>
                    <a:pt x="346" y="160"/>
                    <a:pt x="346" y="160"/>
                  </a:cubicBezTo>
                  <a:cubicBezTo>
                    <a:pt x="310" y="160"/>
                    <a:pt x="310" y="160"/>
                    <a:pt x="310" y="160"/>
                  </a:cubicBezTo>
                  <a:cubicBezTo>
                    <a:pt x="292" y="160"/>
                    <a:pt x="292" y="160"/>
                    <a:pt x="292" y="168"/>
                  </a:cubicBezTo>
                  <a:cubicBezTo>
                    <a:pt x="292" y="204"/>
                    <a:pt x="292" y="204"/>
                    <a:pt x="292" y="204"/>
                  </a:cubicBezTo>
                  <a:cubicBezTo>
                    <a:pt x="346" y="204"/>
                    <a:pt x="346" y="204"/>
                    <a:pt x="346" y="204"/>
                  </a:cubicBezTo>
                  <a:cubicBezTo>
                    <a:pt x="346" y="274"/>
                    <a:pt x="346" y="274"/>
                    <a:pt x="346" y="274"/>
                  </a:cubicBezTo>
                  <a:cubicBezTo>
                    <a:pt x="292" y="274"/>
                    <a:pt x="292" y="274"/>
                    <a:pt x="292" y="274"/>
                  </a:cubicBezTo>
                  <a:cubicBezTo>
                    <a:pt x="292" y="426"/>
                    <a:pt x="292" y="426"/>
                    <a:pt x="292" y="426"/>
                  </a:cubicBezTo>
                  <a:cubicBezTo>
                    <a:pt x="372" y="426"/>
                    <a:pt x="372" y="426"/>
                    <a:pt x="372" y="426"/>
                  </a:cubicBezTo>
                  <a:cubicBezTo>
                    <a:pt x="399" y="426"/>
                    <a:pt x="425" y="399"/>
                    <a:pt x="425" y="372"/>
                  </a:cubicBezTo>
                  <a:cubicBezTo>
                    <a:pt x="425" y="53"/>
                    <a:pt x="425" y="53"/>
                    <a:pt x="425" y="53"/>
                  </a:cubicBezTo>
                  <a:cubicBezTo>
                    <a:pt x="425" y="27"/>
                    <a:pt x="399" y="0"/>
                    <a:pt x="372" y="0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sz="1125" dirty="0"/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2105025" y="874939"/>
              <a:ext cx="1908175" cy="209550"/>
              <a:chOff x="2105025" y="874939"/>
              <a:chExt cx="1908175" cy="209550"/>
            </a:xfrm>
          </p:grpSpPr>
          <p:sp>
            <p:nvSpPr>
              <p:cNvPr id="19" name="Oval 18"/>
              <p:cNvSpPr/>
              <p:nvPr userDrawn="1"/>
            </p:nvSpPr>
            <p:spPr>
              <a:xfrm>
                <a:off x="2105025" y="874939"/>
                <a:ext cx="209550" cy="209550"/>
              </a:xfrm>
              <a:prstGeom prst="ellipse">
                <a:avLst/>
              </a:prstGeom>
              <a:ln w="38100">
                <a:solidFill>
                  <a:srgbClr val="003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/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2444750" y="874939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rgbClr val="003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/>
              </a:p>
            </p:txBody>
          </p:sp>
          <p:sp>
            <p:nvSpPr>
              <p:cNvPr id="21" name="Oval 20"/>
              <p:cNvSpPr/>
              <p:nvPr userDrawn="1"/>
            </p:nvSpPr>
            <p:spPr>
              <a:xfrm>
                <a:off x="2784475" y="874939"/>
                <a:ext cx="209550" cy="209550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rgbClr val="003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/>
              </a:p>
            </p:txBody>
          </p:sp>
          <p:sp>
            <p:nvSpPr>
              <p:cNvPr id="22" name="Oval 21"/>
              <p:cNvSpPr/>
              <p:nvPr userDrawn="1"/>
            </p:nvSpPr>
            <p:spPr>
              <a:xfrm>
                <a:off x="3124200" y="874939"/>
                <a:ext cx="209550" cy="209550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rgbClr val="003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/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3463925" y="874939"/>
                <a:ext cx="209550" cy="209550"/>
              </a:xfrm>
              <a:prstGeom prst="ellipse">
                <a:avLst/>
              </a:prstGeom>
              <a:solidFill>
                <a:schemeClr val="accent5"/>
              </a:solidFill>
              <a:ln w="38100">
                <a:solidFill>
                  <a:srgbClr val="003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/>
              </a:p>
            </p:txBody>
          </p:sp>
          <p:sp>
            <p:nvSpPr>
              <p:cNvPr id="24" name="Oval 23"/>
              <p:cNvSpPr/>
              <p:nvPr userDrawn="1"/>
            </p:nvSpPr>
            <p:spPr>
              <a:xfrm>
                <a:off x="3803650" y="874939"/>
                <a:ext cx="209550" cy="209550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rgbClr val="003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25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63920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5633357"/>
            <a:ext cx="12192000" cy="1224643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619965" y="-1"/>
            <a:ext cx="7572035" cy="6858001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6934182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09550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271167" y="1374321"/>
            <a:ext cx="3648671" cy="5483679"/>
          </a:xfrm>
          <a:prstGeom prst="rect">
            <a:avLst/>
          </a:prstGeom>
          <a:noFill/>
          <a:effectLst>
            <a:outerShdw blurRad="1117600" sx="105000" sy="105000" algn="ctr" rotWithShape="0">
              <a:prstClr val="black">
                <a:alpha val="35000"/>
              </a:prstClr>
            </a:outerShdw>
          </a:effectLst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6443547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07173AC-F10B-4AFB-8083-04ACFAB3D7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4063934" cy="2149929"/>
          </a:xfrm>
          <a:prstGeom prst="rect">
            <a:avLst/>
          </a:prstGeom>
        </p:spPr>
        <p:txBody>
          <a:bodyPr/>
          <a:lstStyle>
            <a:lvl1pPr marL="0" marR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F816F66-F266-4FA2-8C89-2B62389E74A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149929"/>
            <a:ext cx="4063934" cy="2149929"/>
          </a:xfrm>
          <a:prstGeom prst="rect">
            <a:avLst/>
          </a:prstGeom>
        </p:spPr>
        <p:txBody>
          <a:bodyPr/>
          <a:lstStyle>
            <a:lvl1pPr marL="0" marR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D298B9A-E015-4DEB-8477-FC4905720FF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28066" y="1"/>
            <a:ext cx="4063934" cy="2149929"/>
          </a:xfrm>
          <a:prstGeom prst="rect">
            <a:avLst/>
          </a:prstGeom>
        </p:spPr>
        <p:txBody>
          <a:bodyPr/>
          <a:lstStyle>
            <a:lvl1pPr marL="0" marR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207E235-C1C6-42F3-ABD5-228F344FF8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28066" y="2149929"/>
            <a:ext cx="4063934" cy="2149929"/>
          </a:xfrm>
          <a:prstGeom prst="rect">
            <a:avLst/>
          </a:prstGeom>
        </p:spPr>
        <p:txBody>
          <a:bodyPr/>
          <a:lstStyle>
            <a:lvl1pPr marL="0" marR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C78529E8-BD8E-485A-AD03-284368954F5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4133" y="0"/>
            <a:ext cx="4063934" cy="4299858"/>
          </a:xfrm>
          <a:prstGeom prst="rect">
            <a:avLst/>
          </a:prstGeom>
        </p:spPr>
        <p:txBody>
          <a:bodyPr/>
          <a:lstStyle>
            <a:lvl1pPr marL="0" marR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0188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FA2DA7-65BD-4BA9-93BD-3935F3A5FA86}"/>
              </a:ext>
            </a:extLst>
          </p:cNvPr>
          <p:cNvSpPr/>
          <p:nvPr userDrawn="1"/>
        </p:nvSpPr>
        <p:spPr>
          <a:xfrm>
            <a:off x="8994622" y="0"/>
            <a:ext cx="3197378" cy="214992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C848072-AAF1-4A93-8F5D-4C2D63BCB775}"/>
              </a:ext>
            </a:extLst>
          </p:cNvPr>
          <p:cNvSpPr/>
          <p:nvPr userDrawn="1"/>
        </p:nvSpPr>
        <p:spPr>
          <a:xfrm>
            <a:off x="1335564" y="1115786"/>
            <a:ext cx="9785059" cy="4558393"/>
          </a:xfrm>
          <a:prstGeom prst="roundRect">
            <a:avLst>
              <a:gd name="adj" fmla="val 1464"/>
            </a:avLst>
          </a:prstGeom>
          <a:solidFill>
            <a:schemeClr val="bg1"/>
          </a:solidFill>
          <a:ln>
            <a:noFill/>
          </a:ln>
          <a:effectLst>
            <a:outerShdw blurRad="1270000" sx="108000" sy="108000" algn="ctr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24EE41-CAFD-49A5-94AF-5392D1E8E86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82427" y="1115785"/>
            <a:ext cx="4538195" cy="4558393"/>
          </a:xfrm>
          <a:custGeom>
            <a:avLst/>
            <a:gdLst>
              <a:gd name="connsiteX0" fmla="*/ 0 w 7249885"/>
              <a:gd name="connsiteY0" fmla="*/ 0 h 7293429"/>
              <a:gd name="connsiteX1" fmla="*/ 7167909 w 7249885"/>
              <a:gd name="connsiteY1" fmla="*/ 0 h 7293429"/>
              <a:gd name="connsiteX2" fmla="*/ 7249885 w 7249885"/>
              <a:gd name="connsiteY2" fmla="*/ 81978 h 7293429"/>
              <a:gd name="connsiteX3" fmla="*/ 7249885 w 7249885"/>
              <a:gd name="connsiteY3" fmla="*/ 7211451 h 7293429"/>
              <a:gd name="connsiteX4" fmla="*/ 7167909 w 7249885"/>
              <a:gd name="connsiteY4" fmla="*/ 7293429 h 7293429"/>
              <a:gd name="connsiteX5" fmla="*/ 0 w 7249885"/>
              <a:gd name="connsiteY5" fmla="*/ 7293429 h 729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9885" h="7293429">
                <a:moveTo>
                  <a:pt x="0" y="0"/>
                </a:moveTo>
                <a:lnTo>
                  <a:pt x="7167909" y="0"/>
                </a:lnTo>
                <a:cubicBezTo>
                  <a:pt x="7213183" y="0"/>
                  <a:pt x="7249885" y="36703"/>
                  <a:pt x="7249885" y="81978"/>
                </a:cubicBezTo>
                <a:lnTo>
                  <a:pt x="7249885" y="7211451"/>
                </a:lnTo>
                <a:cubicBezTo>
                  <a:pt x="7249885" y="7256726"/>
                  <a:pt x="7213183" y="7293429"/>
                  <a:pt x="7167909" y="7293429"/>
                </a:cubicBezTo>
                <a:lnTo>
                  <a:pt x="0" y="7293429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C3234F-6CBA-4B39-8322-472E3DE14A8B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31DDF6-AB32-4597-8805-14FCACD6FEB9}"/>
              </a:ext>
            </a:extLst>
          </p:cNvPr>
          <p:cNvSpPr/>
          <p:nvPr userDrawn="1"/>
        </p:nvSpPr>
        <p:spPr>
          <a:xfrm>
            <a:off x="1053914" y="6123214"/>
            <a:ext cx="4242920" cy="66675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10202002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2544096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9386949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6CBFCE6-65EE-4818-88CD-01D83CFDD021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91D208D-468B-4227-9206-B077A2E473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252391"/>
          </a:xfrm>
          <a:custGeom>
            <a:avLst/>
            <a:gdLst>
              <a:gd name="connsiteX0" fmla="*/ 0 w 19477038"/>
              <a:gd name="connsiteY0" fmla="*/ 0 h 5203825"/>
              <a:gd name="connsiteX1" fmla="*/ 19477038 w 19477038"/>
              <a:gd name="connsiteY1" fmla="*/ 0 h 5203825"/>
              <a:gd name="connsiteX2" fmla="*/ 19477038 w 19477038"/>
              <a:gd name="connsiteY2" fmla="*/ 5203825 h 5203825"/>
              <a:gd name="connsiteX3" fmla="*/ 5659056 w 19477038"/>
              <a:gd name="connsiteY3" fmla="*/ 5203825 h 5203825"/>
              <a:gd name="connsiteX4" fmla="*/ 5665291 w 19477038"/>
              <a:gd name="connsiteY4" fmla="*/ 5141970 h 5203825"/>
              <a:gd name="connsiteX5" fmla="*/ 4126805 w 19477038"/>
              <a:gd name="connsiteY5" fmla="*/ 3603484 h 5203825"/>
              <a:gd name="connsiteX6" fmla="*/ 2588319 w 19477038"/>
              <a:gd name="connsiteY6" fmla="*/ 5141970 h 5203825"/>
              <a:gd name="connsiteX7" fmla="*/ 2594555 w 19477038"/>
              <a:gd name="connsiteY7" fmla="*/ 5203825 h 5203825"/>
              <a:gd name="connsiteX8" fmla="*/ 0 w 19477038"/>
              <a:gd name="connsiteY8" fmla="*/ 5203825 h 520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77038" h="5203825">
                <a:moveTo>
                  <a:pt x="0" y="0"/>
                </a:moveTo>
                <a:lnTo>
                  <a:pt x="19477038" y="0"/>
                </a:lnTo>
                <a:lnTo>
                  <a:pt x="19477038" y="5203825"/>
                </a:lnTo>
                <a:lnTo>
                  <a:pt x="5659056" y="5203825"/>
                </a:lnTo>
                <a:lnTo>
                  <a:pt x="5665291" y="5141970"/>
                </a:lnTo>
                <a:cubicBezTo>
                  <a:pt x="5665291" y="4292288"/>
                  <a:pt x="4976487" y="3603484"/>
                  <a:pt x="4126805" y="3603484"/>
                </a:cubicBezTo>
                <a:cubicBezTo>
                  <a:pt x="3277123" y="3603484"/>
                  <a:pt x="2588319" y="4292288"/>
                  <a:pt x="2588319" y="5141970"/>
                </a:cubicBezTo>
                <a:lnTo>
                  <a:pt x="2594555" y="5203825"/>
                </a:lnTo>
                <a:lnTo>
                  <a:pt x="0" y="5203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9E8C4B0-30D1-4588-A816-E80FB4F558F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724669" y="2356481"/>
            <a:ext cx="1717155" cy="1714500"/>
          </a:xfrm>
          <a:prstGeom prst="ellipse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5A49B8-740E-43EC-8F57-4DF6AF0DC410}"/>
              </a:ext>
            </a:extLst>
          </p:cNvPr>
          <p:cNvSpPr/>
          <p:nvPr userDrawn="1"/>
        </p:nvSpPr>
        <p:spPr>
          <a:xfrm>
            <a:off x="9621520" y="5783036"/>
            <a:ext cx="2570480" cy="107496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683B65-F68E-43A6-B278-EAFEBA4DD59B}"/>
              </a:ext>
            </a:extLst>
          </p:cNvPr>
          <p:cNvSpPr/>
          <p:nvPr userDrawn="1"/>
        </p:nvSpPr>
        <p:spPr>
          <a:xfrm>
            <a:off x="1040287" y="6014357"/>
            <a:ext cx="4229290" cy="648608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17482658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9556FC8-6B81-403F-ADBD-96F8523964E0}"/>
              </a:ext>
            </a:extLst>
          </p:cNvPr>
          <p:cNvSpPr/>
          <p:nvPr userDrawn="1"/>
        </p:nvSpPr>
        <p:spPr>
          <a:xfrm>
            <a:off x="0" y="5134460"/>
            <a:ext cx="12192000" cy="1723541"/>
          </a:xfrm>
          <a:custGeom>
            <a:avLst/>
            <a:gdLst>
              <a:gd name="connsiteX0" fmla="*/ 6038745 w 19477038"/>
              <a:gd name="connsiteY0" fmla="*/ 1330 h 2757665"/>
              <a:gd name="connsiteX1" fmla="*/ 8203993 w 19477038"/>
              <a:gd name="connsiteY1" fmla="*/ 102955 h 2757665"/>
              <a:gd name="connsiteX2" fmla="*/ 14693282 w 19477038"/>
              <a:gd name="connsiteY2" fmla="*/ 1164839 h 2757665"/>
              <a:gd name="connsiteX3" fmla="*/ 18203396 w 19477038"/>
              <a:gd name="connsiteY3" fmla="*/ 840375 h 2757665"/>
              <a:gd name="connsiteX4" fmla="*/ 19355670 w 19477038"/>
              <a:gd name="connsiteY4" fmla="*/ 189084 h 2757665"/>
              <a:gd name="connsiteX5" fmla="*/ 19477038 w 19477038"/>
              <a:gd name="connsiteY5" fmla="*/ 100529 h 2757665"/>
              <a:gd name="connsiteX6" fmla="*/ 19477038 w 19477038"/>
              <a:gd name="connsiteY6" fmla="*/ 2757665 h 2757665"/>
              <a:gd name="connsiteX7" fmla="*/ 0 w 19477038"/>
              <a:gd name="connsiteY7" fmla="*/ 2757665 h 2757665"/>
              <a:gd name="connsiteX8" fmla="*/ 0 w 19477038"/>
              <a:gd name="connsiteY8" fmla="*/ 929172 h 2757665"/>
              <a:gd name="connsiteX9" fmla="*/ 161714 w 19477038"/>
              <a:gd name="connsiteY9" fmla="*/ 861172 h 2757665"/>
              <a:gd name="connsiteX10" fmla="*/ 2835579 w 19477038"/>
              <a:gd name="connsiteY10" fmla="*/ 191446 h 2757665"/>
              <a:gd name="connsiteX11" fmla="*/ 6038745 w 19477038"/>
              <a:gd name="connsiteY11" fmla="*/ 1330 h 27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477038" h="2757665">
                <a:moveTo>
                  <a:pt x="6038745" y="1330"/>
                </a:moveTo>
                <a:cubicBezTo>
                  <a:pt x="6736989" y="8243"/>
                  <a:pt x="7462886" y="42118"/>
                  <a:pt x="8203993" y="102955"/>
                </a:cubicBezTo>
                <a:cubicBezTo>
                  <a:pt x="10180276" y="265187"/>
                  <a:pt x="13026714" y="1041936"/>
                  <a:pt x="14693282" y="1164839"/>
                </a:cubicBezTo>
                <a:cubicBezTo>
                  <a:pt x="16359849" y="1287742"/>
                  <a:pt x="17082520" y="1189420"/>
                  <a:pt x="18203396" y="840375"/>
                </a:cubicBezTo>
                <a:cubicBezTo>
                  <a:pt x="18553670" y="731298"/>
                  <a:pt x="18955316" y="475794"/>
                  <a:pt x="19355670" y="189084"/>
                </a:cubicBezTo>
                <a:lnTo>
                  <a:pt x="19477038" y="100529"/>
                </a:lnTo>
                <a:lnTo>
                  <a:pt x="19477038" y="2757665"/>
                </a:lnTo>
                <a:lnTo>
                  <a:pt x="0" y="2757665"/>
                </a:lnTo>
                <a:lnTo>
                  <a:pt x="0" y="929172"/>
                </a:lnTo>
                <a:lnTo>
                  <a:pt x="161714" y="861172"/>
                </a:lnTo>
                <a:cubicBezTo>
                  <a:pt x="920977" y="569757"/>
                  <a:pt x="1883079" y="329712"/>
                  <a:pt x="2835579" y="191446"/>
                </a:cubicBezTo>
                <a:cubicBezTo>
                  <a:pt x="3788080" y="53180"/>
                  <a:pt x="4875005" y="-10192"/>
                  <a:pt x="6038745" y="13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4E84B5-1942-4368-971E-506CEF122C0D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25006986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4998414B-6E3D-4B4B-A21D-D252392755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90257" y="1178881"/>
            <a:ext cx="2262284" cy="3180348"/>
          </a:xfrm>
          <a:prstGeom prst="rect">
            <a:avLst/>
          </a:prstGeom>
          <a:solidFill>
            <a:srgbClr val="161F3A"/>
          </a:solidFill>
          <a:effectLst>
            <a:outerShdw blurRad="1270000" sx="105000" sy="105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B8FF368F-6319-4502-BB9C-F64A2A957B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21771" y="1178880"/>
            <a:ext cx="2262284" cy="3180348"/>
          </a:xfrm>
          <a:prstGeom prst="rect">
            <a:avLst/>
          </a:prstGeom>
          <a:solidFill>
            <a:srgbClr val="161F3A"/>
          </a:solidFill>
          <a:effectLst>
            <a:outerShdw blurRad="1270000" sx="105000" sy="105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2CEED198-9516-431B-978D-9CB93DC59E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7433" y="1011924"/>
            <a:ext cx="2499808" cy="3514263"/>
          </a:xfrm>
          <a:prstGeom prst="rect">
            <a:avLst/>
          </a:prstGeom>
          <a:solidFill>
            <a:srgbClr val="161F3A"/>
          </a:solidFill>
          <a:effectLst>
            <a:outerShdw blurRad="1270000" sx="105000" sy="105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9258C846-87AE-43D5-9383-7371CCEBEA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61926" y="1011924"/>
            <a:ext cx="2499808" cy="3514263"/>
          </a:xfrm>
          <a:prstGeom prst="rect">
            <a:avLst/>
          </a:prstGeom>
          <a:solidFill>
            <a:srgbClr val="161F3A"/>
          </a:solidFill>
          <a:effectLst>
            <a:outerShdw blurRad="1270000" sx="105000" sy="105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0993A9C-49FC-4BC4-B415-5D2B212168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54934" y="884465"/>
            <a:ext cx="2681138" cy="3769179"/>
          </a:xfrm>
          <a:prstGeom prst="rect">
            <a:avLst/>
          </a:prstGeom>
          <a:solidFill>
            <a:srgbClr val="161F3A"/>
          </a:solidFill>
          <a:effectLst>
            <a:outerShdw blurRad="1270000" sx="105000" sy="105000" algn="ctr" rotWithShape="0">
              <a:prstClr val="black">
                <a:alpha val="39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91EA91-DB35-4BDB-8912-065D13A95D76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A49FDF-E061-4244-9013-2CC32955C96F}"/>
              </a:ext>
            </a:extLst>
          </p:cNvPr>
          <p:cNvSpPr/>
          <p:nvPr userDrawn="1"/>
        </p:nvSpPr>
        <p:spPr>
          <a:xfrm>
            <a:off x="808607" y="6077857"/>
            <a:ext cx="4170234" cy="395013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18049104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3976CA-C964-4200-8B86-A0E2C4EF1387}"/>
              </a:ext>
            </a:extLst>
          </p:cNvPr>
          <p:cNvSpPr/>
          <p:nvPr userDrawn="1"/>
        </p:nvSpPr>
        <p:spPr>
          <a:xfrm>
            <a:off x="9147361" y="0"/>
            <a:ext cx="3044639" cy="199485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5AA643-CF7A-4254-9AFD-2F382457A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60766" y="1045954"/>
            <a:ext cx="9525350" cy="2286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28865338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6EECE5-A4B7-4C51-9BA0-126C22026B94}"/>
              </a:ext>
            </a:extLst>
          </p:cNvPr>
          <p:cNvSpPr/>
          <p:nvPr userDrawn="1"/>
        </p:nvSpPr>
        <p:spPr>
          <a:xfrm>
            <a:off x="1" y="5783036"/>
            <a:ext cx="6095502" cy="107496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3976CA-C964-4200-8B86-A0E2C4EF1387}"/>
              </a:ext>
            </a:extLst>
          </p:cNvPr>
          <p:cNvSpPr/>
          <p:nvPr userDrawn="1"/>
        </p:nvSpPr>
        <p:spPr>
          <a:xfrm>
            <a:off x="9147361" y="0"/>
            <a:ext cx="3044639" cy="199485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5AA643-CF7A-4254-9AFD-2F382457A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197490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DBC6F3-FF85-40F1-A26E-03D978B42CA7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174912246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/>
          <p:cNvSpPr/>
          <p:nvPr userDrawn="1"/>
        </p:nvSpPr>
        <p:spPr>
          <a:xfrm>
            <a:off x="1234203" y="2038123"/>
            <a:ext cx="1614058" cy="1611562"/>
          </a:xfrm>
          <a:custGeom>
            <a:avLst/>
            <a:gdLst>
              <a:gd name="connsiteX0" fmla="*/ 1397479 w 2794958"/>
              <a:gd name="connsiteY0" fmla="*/ 122519 h 2794958"/>
              <a:gd name="connsiteX1" fmla="*/ 122519 w 2794958"/>
              <a:gd name="connsiteY1" fmla="*/ 1397479 h 2794958"/>
              <a:gd name="connsiteX2" fmla="*/ 1397479 w 2794958"/>
              <a:gd name="connsiteY2" fmla="*/ 2672439 h 2794958"/>
              <a:gd name="connsiteX3" fmla="*/ 2672439 w 2794958"/>
              <a:gd name="connsiteY3" fmla="*/ 1397479 h 2794958"/>
              <a:gd name="connsiteX4" fmla="*/ 1397479 w 2794958"/>
              <a:gd name="connsiteY4" fmla="*/ 122519 h 2794958"/>
              <a:gd name="connsiteX5" fmla="*/ 1397479 w 2794958"/>
              <a:gd name="connsiteY5" fmla="*/ 0 h 2794958"/>
              <a:gd name="connsiteX6" fmla="*/ 2794958 w 2794958"/>
              <a:gd name="connsiteY6" fmla="*/ 1397479 h 2794958"/>
              <a:gd name="connsiteX7" fmla="*/ 1397479 w 2794958"/>
              <a:gd name="connsiteY7" fmla="*/ 2794958 h 2794958"/>
              <a:gd name="connsiteX8" fmla="*/ 0 w 2794958"/>
              <a:gd name="connsiteY8" fmla="*/ 1397479 h 2794958"/>
              <a:gd name="connsiteX9" fmla="*/ 1397479 w 2794958"/>
              <a:gd name="connsiteY9" fmla="*/ 0 h 279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958" h="2794958">
                <a:moveTo>
                  <a:pt x="1397479" y="122519"/>
                </a:moveTo>
                <a:cubicBezTo>
                  <a:pt x="693338" y="122519"/>
                  <a:pt x="122519" y="693338"/>
                  <a:pt x="122519" y="1397479"/>
                </a:cubicBezTo>
                <a:cubicBezTo>
                  <a:pt x="122519" y="2101620"/>
                  <a:pt x="693338" y="2672439"/>
                  <a:pt x="1397479" y="2672439"/>
                </a:cubicBezTo>
                <a:cubicBezTo>
                  <a:pt x="2101620" y="2672439"/>
                  <a:pt x="2672439" y="2101620"/>
                  <a:pt x="2672439" y="1397479"/>
                </a:cubicBezTo>
                <a:cubicBezTo>
                  <a:pt x="2672439" y="693338"/>
                  <a:pt x="2101620" y="122519"/>
                  <a:pt x="1397479" y="122519"/>
                </a:cubicBezTo>
                <a:close/>
                <a:moveTo>
                  <a:pt x="1397479" y="0"/>
                </a:moveTo>
                <a:cubicBezTo>
                  <a:pt x="2169285" y="0"/>
                  <a:pt x="2794958" y="625673"/>
                  <a:pt x="2794958" y="1397479"/>
                </a:cubicBezTo>
                <a:cubicBezTo>
                  <a:pt x="2794958" y="2169285"/>
                  <a:pt x="2169285" y="2794958"/>
                  <a:pt x="1397479" y="2794958"/>
                </a:cubicBezTo>
                <a:cubicBezTo>
                  <a:pt x="625673" y="2794958"/>
                  <a:pt x="0" y="2169285"/>
                  <a:pt x="0" y="1397479"/>
                </a:cubicBezTo>
                <a:cubicBezTo>
                  <a:pt x="0" y="625673"/>
                  <a:pt x="625673" y="0"/>
                  <a:pt x="1397479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4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372226" y="2175933"/>
            <a:ext cx="1338012" cy="1335943"/>
          </a:xfrm>
          <a:prstGeom prst="ellipse">
            <a:avLst/>
          </a:prstGeom>
          <a:noFill/>
          <a:effectLst/>
        </p:spPr>
        <p:txBody>
          <a:bodyPr/>
          <a:lstStyle>
            <a:lvl1pPr marL="0" indent="0">
              <a:buNone/>
              <a:defRPr sz="112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7C5C22-62EC-4EB4-B285-CE53175224FF}"/>
              </a:ext>
            </a:extLst>
          </p:cNvPr>
          <p:cNvSpPr/>
          <p:nvPr userDrawn="1"/>
        </p:nvSpPr>
        <p:spPr>
          <a:xfrm>
            <a:off x="1234203" y="3929517"/>
            <a:ext cx="1614058" cy="1611562"/>
          </a:xfrm>
          <a:custGeom>
            <a:avLst/>
            <a:gdLst>
              <a:gd name="connsiteX0" fmla="*/ 1397479 w 2794958"/>
              <a:gd name="connsiteY0" fmla="*/ 122519 h 2794958"/>
              <a:gd name="connsiteX1" fmla="*/ 122519 w 2794958"/>
              <a:gd name="connsiteY1" fmla="*/ 1397479 h 2794958"/>
              <a:gd name="connsiteX2" fmla="*/ 1397479 w 2794958"/>
              <a:gd name="connsiteY2" fmla="*/ 2672439 h 2794958"/>
              <a:gd name="connsiteX3" fmla="*/ 2672439 w 2794958"/>
              <a:gd name="connsiteY3" fmla="*/ 1397479 h 2794958"/>
              <a:gd name="connsiteX4" fmla="*/ 1397479 w 2794958"/>
              <a:gd name="connsiteY4" fmla="*/ 122519 h 2794958"/>
              <a:gd name="connsiteX5" fmla="*/ 1397479 w 2794958"/>
              <a:gd name="connsiteY5" fmla="*/ 0 h 2794958"/>
              <a:gd name="connsiteX6" fmla="*/ 2794958 w 2794958"/>
              <a:gd name="connsiteY6" fmla="*/ 1397479 h 2794958"/>
              <a:gd name="connsiteX7" fmla="*/ 1397479 w 2794958"/>
              <a:gd name="connsiteY7" fmla="*/ 2794958 h 2794958"/>
              <a:gd name="connsiteX8" fmla="*/ 0 w 2794958"/>
              <a:gd name="connsiteY8" fmla="*/ 1397479 h 2794958"/>
              <a:gd name="connsiteX9" fmla="*/ 1397479 w 2794958"/>
              <a:gd name="connsiteY9" fmla="*/ 0 h 279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958" h="2794958">
                <a:moveTo>
                  <a:pt x="1397479" y="122519"/>
                </a:moveTo>
                <a:cubicBezTo>
                  <a:pt x="693338" y="122519"/>
                  <a:pt x="122519" y="693338"/>
                  <a:pt x="122519" y="1397479"/>
                </a:cubicBezTo>
                <a:cubicBezTo>
                  <a:pt x="122519" y="2101620"/>
                  <a:pt x="693338" y="2672439"/>
                  <a:pt x="1397479" y="2672439"/>
                </a:cubicBezTo>
                <a:cubicBezTo>
                  <a:pt x="2101620" y="2672439"/>
                  <a:pt x="2672439" y="2101620"/>
                  <a:pt x="2672439" y="1397479"/>
                </a:cubicBezTo>
                <a:cubicBezTo>
                  <a:pt x="2672439" y="693338"/>
                  <a:pt x="2101620" y="122519"/>
                  <a:pt x="1397479" y="122519"/>
                </a:cubicBezTo>
                <a:close/>
                <a:moveTo>
                  <a:pt x="1397479" y="0"/>
                </a:moveTo>
                <a:cubicBezTo>
                  <a:pt x="2169285" y="0"/>
                  <a:pt x="2794958" y="625673"/>
                  <a:pt x="2794958" y="1397479"/>
                </a:cubicBezTo>
                <a:cubicBezTo>
                  <a:pt x="2794958" y="2169285"/>
                  <a:pt x="2169285" y="2794958"/>
                  <a:pt x="1397479" y="2794958"/>
                </a:cubicBezTo>
                <a:cubicBezTo>
                  <a:pt x="625673" y="2794958"/>
                  <a:pt x="0" y="2169285"/>
                  <a:pt x="0" y="1397479"/>
                </a:cubicBezTo>
                <a:cubicBezTo>
                  <a:pt x="0" y="625673"/>
                  <a:pt x="625673" y="0"/>
                  <a:pt x="1397479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74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9396DC8-4221-4826-BFEC-27EB3F30126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72226" y="4067326"/>
            <a:ext cx="1338012" cy="1335943"/>
          </a:xfrm>
          <a:prstGeom prst="ellipse">
            <a:avLst/>
          </a:prstGeom>
          <a:noFill/>
          <a:effectLst/>
        </p:spPr>
        <p:txBody>
          <a:bodyPr/>
          <a:lstStyle>
            <a:lvl1pPr marL="0" indent="0">
              <a:buNone/>
              <a:defRPr sz="112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44ABDB4-6B11-4F53-8816-BE62912EBA37}"/>
              </a:ext>
            </a:extLst>
          </p:cNvPr>
          <p:cNvSpPr/>
          <p:nvPr userDrawn="1"/>
        </p:nvSpPr>
        <p:spPr>
          <a:xfrm>
            <a:off x="9492900" y="2038123"/>
            <a:ext cx="1614058" cy="1611562"/>
          </a:xfrm>
          <a:custGeom>
            <a:avLst/>
            <a:gdLst>
              <a:gd name="connsiteX0" fmla="*/ 1397479 w 2794958"/>
              <a:gd name="connsiteY0" fmla="*/ 122519 h 2794958"/>
              <a:gd name="connsiteX1" fmla="*/ 122519 w 2794958"/>
              <a:gd name="connsiteY1" fmla="*/ 1397479 h 2794958"/>
              <a:gd name="connsiteX2" fmla="*/ 1397479 w 2794958"/>
              <a:gd name="connsiteY2" fmla="*/ 2672439 h 2794958"/>
              <a:gd name="connsiteX3" fmla="*/ 2672439 w 2794958"/>
              <a:gd name="connsiteY3" fmla="*/ 1397479 h 2794958"/>
              <a:gd name="connsiteX4" fmla="*/ 1397479 w 2794958"/>
              <a:gd name="connsiteY4" fmla="*/ 122519 h 2794958"/>
              <a:gd name="connsiteX5" fmla="*/ 1397479 w 2794958"/>
              <a:gd name="connsiteY5" fmla="*/ 0 h 2794958"/>
              <a:gd name="connsiteX6" fmla="*/ 2794958 w 2794958"/>
              <a:gd name="connsiteY6" fmla="*/ 1397479 h 2794958"/>
              <a:gd name="connsiteX7" fmla="*/ 1397479 w 2794958"/>
              <a:gd name="connsiteY7" fmla="*/ 2794958 h 2794958"/>
              <a:gd name="connsiteX8" fmla="*/ 0 w 2794958"/>
              <a:gd name="connsiteY8" fmla="*/ 1397479 h 2794958"/>
              <a:gd name="connsiteX9" fmla="*/ 1397479 w 2794958"/>
              <a:gd name="connsiteY9" fmla="*/ 0 h 279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958" h="2794958">
                <a:moveTo>
                  <a:pt x="1397479" y="122519"/>
                </a:moveTo>
                <a:cubicBezTo>
                  <a:pt x="693338" y="122519"/>
                  <a:pt x="122519" y="693338"/>
                  <a:pt x="122519" y="1397479"/>
                </a:cubicBezTo>
                <a:cubicBezTo>
                  <a:pt x="122519" y="2101620"/>
                  <a:pt x="693338" y="2672439"/>
                  <a:pt x="1397479" y="2672439"/>
                </a:cubicBezTo>
                <a:cubicBezTo>
                  <a:pt x="2101620" y="2672439"/>
                  <a:pt x="2672439" y="2101620"/>
                  <a:pt x="2672439" y="1397479"/>
                </a:cubicBezTo>
                <a:cubicBezTo>
                  <a:pt x="2672439" y="693338"/>
                  <a:pt x="2101620" y="122519"/>
                  <a:pt x="1397479" y="122519"/>
                </a:cubicBezTo>
                <a:close/>
                <a:moveTo>
                  <a:pt x="1397479" y="0"/>
                </a:moveTo>
                <a:cubicBezTo>
                  <a:pt x="2169285" y="0"/>
                  <a:pt x="2794958" y="625673"/>
                  <a:pt x="2794958" y="1397479"/>
                </a:cubicBezTo>
                <a:cubicBezTo>
                  <a:pt x="2794958" y="2169285"/>
                  <a:pt x="2169285" y="2794958"/>
                  <a:pt x="1397479" y="2794958"/>
                </a:cubicBezTo>
                <a:cubicBezTo>
                  <a:pt x="625673" y="2794958"/>
                  <a:pt x="0" y="2169285"/>
                  <a:pt x="0" y="1397479"/>
                </a:cubicBezTo>
                <a:cubicBezTo>
                  <a:pt x="0" y="625673"/>
                  <a:pt x="625673" y="0"/>
                  <a:pt x="1397479" y="0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74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77F28A36-6DE1-41DF-9D6C-6BE7705ED6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0923" y="2175933"/>
            <a:ext cx="1338012" cy="1335943"/>
          </a:xfrm>
          <a:prstGeom prst="ellipse">
            <a:avLst/>
          </a:prstGeom>
          <a:noFill/>
          <a:effectLst/>
        </p:spPr>
        <p:txBody>
          <a:bodyPr/>
          <a:lstStyle>
            <a:lvl1pPr marL="0" indent="0">
              <a:buNone/>
              <a:defRPr sz="112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4D59A2E-881D-4CFA-A9D9-2732CA121C82}"/>
              </a:ext>
            </a:extLst>
          </p:cNvPr>
          <p:cNvSpPr/>
          <p:nvPr userDrawn="1"/>
        </p:nvSpPr>
        <p:spPr>
          <a:xfrm>
            <a:off x="9492900" y="3929517"/>
            <a:ext cx="1614058" cy="1611562"/>
          </a:xfrm>
          <a:custGeom>
            <a:avLst/>
            <a:gdLst>
              <a:gd name="connsiteX0" fmla="*/ 1397479 w 2794958"/>
              <a:gd name="connsiteY0" fmla="*/ 122519 h 2794958"/>
              <a:gd name="connsiteX1" fmla="*/ 122519 w 2794958"/>
              <a:gd name="connsiteY1" fmla="*/ 1397479 h 2794958"/>
              <a:gd name="connsiteX2" fmla="*/ 1397479 w 2794958"/>
              <a:gd name="connsiteY2" fmla="*/ 2672439 h 2794958"/>
              <a:gd name="connsiteX3" fmla="*/ 2672439 w 2794958"/>
              <a:gd name="connsiteY3" fmla="*/ 1397479 h 2794958"/>
              <a:gd name="connsiteX4" fmla="*/ 1397479 w 2794958"/>
              <a:gd name="connsiteY4" fmla="*/ 122519 h 2794958"/>
              <a:gd name="connsiteX5" fmla="*/ 1397479 w 2794958"/>
              <a:gd name="connsiteY5" fmla="*/ 0 h 2794958"/>
              <a:gd name="connsiteX6" fmla="*/ 2794958 w 2794958"/>
              <a:gd name="connsiteY6" fmla="*/ 1397479 h 2794958"/>
              <a:gd name="connsiteX7" fmla="*/ 1397479 w 2794958"/>
              <a:gd name="connsiteY7" fmla="*/ 2794958 h 2794958"/>
              <a:gd name="connsiteX8" fmla="*/ 0 w 2794958"/>
              <a:gd name="connsiteY8" fmla="*/ 1397479 h 2794958"/>
              <a:gd name="connsiteX9" fmla="*/ 1397479 w 2794958"/>
              <a:gd name="connsiteY9" fmla="*/ 0 h 279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958" h="2794958">
                <a:moveTo>
                  <a:pt x="1397479" y="122519"/>
                </a:moveTo>
                <a:cubicBezTo>
                  <a:pt x="693338" y="122519"/>
                  <a:pt x="122519" y="693338"/>
                  <a:pt x="122519" y="1397479"/>
                </a:cubicBezTo>
                <a:cubicBezTo>
                  <a:pt x="122519" y="2101620"/>
                  <a:pt x="693338" y="2672439"/>
                  <a:pt x="1397479" y="2672439"/>
                </a:cubicBezTo>
                <a:cubicBezTo>
                  <a:pt x="2101620" y="2672439"/>
                  <a:pt x="2672439" y="2101620"/>
                  <a:pt x="2672439" y="1397479"/>
                </a:cubicBezTo>
                <a:cubicBezTo>
                  <a:pt x="2672439" y="693338"/>
                  <a:pt x="2101620" y="122519"/>
                  <a:pt x="1397479" y="122519"/>
                </a:cubicBezTo>
                <a:close/>
                <a:moveTo>
                  <a:pt x="1397479" y="0"/>
                </a:moveTo>
                <a:cubicBezTo>
                  <a:pt x="2169285" y="0"/>
                  <a:pt x="2794958" y="625673"/>
                  <a:pt x="2794958" y="1397479"/>
                </a:cubicBezTo>
                <a:cubicBezTo>
                  <a:pt x="2794958" y="2169285"/>
                  <a:pt x="2169285" y="2794958"/>
                  <a:pt x="1397479" y="2794958"/>
                </a:cubicBezTo>
                <a:cubicBezTo>
                  <a:pt x="625673" y="2794958"/>
                  <a:pt x="0" y="2169285"/>
                  <a:pt x="0" y="1397479"/>
                </a:cubicBezTo>
                <a:cubicBezTo>
                  <a:pt x="0" y="625673"/>
                  <a:pt x="625673" y="0"/>
                  <a:pt x="1397479" y="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74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467494A-0DA9-4086-A9A9-2FFB19E5B9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630923" y="4067326"/>
            <a:ext cx="1338012" cy="1335943"/>
          </a:xfrm>
          <a:prstGeom prst="ellipse">
            <a:avLst/>
          </a:prstGeom>
          <a:noFill/>
          <a:effectLst/>
        </p:spPr>
        <p:txBody>
          <a:bodyPr/>
          <a:lstStyle>
            <a:lvl1pPr marL="0" indent="0">
              <a:buNone/>
              <a:defRPr sz="1125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538907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C78529E8-BD8E-485A-AD03-284368954F5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48421" y="1880796"/>
            <a:ext cx="1321568" cy="1319524"/>
          </a:xfrm>
          <a:prstGeom prst="roundRect">
            <a:avLst>
              <a:gd name="adj" fmla="val 2337"/>
            </a:avLst>
          </a:prstGeom>
        </p:spPr>
        <p:txBody>
          <a:bodyPr/>
          <a:lstStyle>
            <a:lvl1pPr marL="0" marR="0" indent="0" algn="ctr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25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DA4E7C9-2364-4C6C-B481-DA76CE6343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0794" y="1880796"/>
            <a:ext cx="1321568" cy="1319524"/>
          </a:xfrm>
          <a:prstGeom prst="roundRect">
            <a:avLst>
              <a:gd name="adj" fmla="val 2337"/>
            </a:avLst>
          </a:prstGeom>
        </p:spPr>
        <p:txBody>
          <a:bodyPr/>
          <a:lstStyle>
            <a:lvl1pPr marL="0" marR="0" indent="0" algn="ctr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25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8E2AD48-177B-49DF-9B06-DCF18B515E6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73167" y="1880796"/>
            <a:ext cx="1321568" cy="1319524"/>
          </a:xfrm>
          <a:prstGeom prst="roundRect">
            <a:avLst>
              <a:gd name="adj" fmla="val 2337"/>
            </a:avLst>
          </a:prstGeom>
        </p:spPr>
        <p:txBody>
          <a:bodyPr/>
          <a:lstStyle>
            <a:lvl1pPr marL="0" marR="0" indent="0" algn="ctr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25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3BFB1E83-04E5-4C5D-B76F-979AB3E5024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585540" y="1880796"/>
            <a:ext cx="1321568" cy="1319524"/>
          </a:xfrm>
          <a:prstGeom prst="roundRect">
            <a:avLst>
              <a:gd name="adj" fmla="val 2337"/>
            </a:avLst>
          </a:prstGeom>
        </p:spPr>
        <p:txBody>
          <a:bodyPr/>
          <a:lstStyle>
            <a:lvl1pPr marL="0" marR="0" indent="0" algn="ctr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25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FFA7C345-8A00-4764-A57B-895CD80A687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8421" y="3965158"/>
            <a:ext cx="1321568" cy="1319524"/>
          </a:xfrm>
          <a:prstGeom prst="roundRect">
            <a:avLst>
              <a:gd name="adj" fmla="val 2337"/>
            </a:avLst>
          </a:prstGeom>
        </p:spPr>
        <p:txBody>
          <a:bodyPr/>
          <a:lstStyle>
            <a:lvl1pPr marL="0" marR="0" indent="0" algn="ctr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25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16F73BD-8B43-4F91-A57B-35456746A00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360794" y="3965158"/>
            <a:ext cx="1321568" cy="1319524"/>
          </a:xfrm>
          <a:prstGeom prst="roundRect">
            <a:avLst>
              <a:gd name="adj" fmla="val 2337"/>
            </a:avLst>
          </a:prstGeom>
        </p:spPr>
        <p:txBody>
          <a:bodyPr/>
          <a:lstStyle>
            <a:lvl1pPr marL="0" marR="0" indent="0" algn="ctr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25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0C702C7C-3791-40FF-A8FB-7469EEEB0B9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473167" y="3965158"/>
            <a:ext cx="1321568" cy="1319524"/>
          </a:xfrm>
          <a:prstGeom prst="roundRect">
            <a:avLst>
              <a:gd name="adj" fmla="val 2337"/>
            </a:avLst>
          </a:prstGeom>
        </p:spPr>
        <p:txBody>
          <a:bodyPr/>
          <a:lstStyle>
            <a:lvl1pPr marL="0" marR="0" indent="0" algn="ctr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25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B52FD13D-E752-4C29-98EA-E0B10C698EB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85540" y="3965158"/>
            <a:ext cx="1321568" cy="1319524"/>
          </a:xfrm>
          <a:prstGeom prst="roundRect">
            <a:avLst>
              <a:gd name="adj" fmla="val 2337"/>
            </a:avLst>
          </a:prstGeom>
        </p:spPr>
        <p:txBody>
          <a:bodyPr/>
          <a:lstStyle>
            <a:lvl1pPr marL="0" marR="0" indent="0" algn="ctr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25">
                <a:solidFill>
                  <a:schemeClr val="bg1"/>
                </a:solidFill>
              </a:defRPr>
            </a:lvl1pPr>
          </a:lstStyle>
          <a:p>
            <a:pPr marL="0" marR="0" lvl="0" indent="0" algn="l" defTabSz="912971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03560F-7996-4C95-BCB0-E86E0EF81902}"/>
              </a:ext>
            </a:extLst>
          </p:cNvPr>
          <p:cNvSpPr/>
          <p:nvPr userDrawn="1"/>
        </p:nvSpPr>
        <p:spPr>
          <a:xfrm>
            <a:off x="381590" y="2703286"/>
            <a:ext cx="281650" cy="1587500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5FAE6D-9D75-4689-9CD6-FDF635C7E6BA}"/>
              </a:ext>
            </a:extLst>
          </p:cNvPr>
          <p:cNvSpPr/>
          <p:nvPr userDrawn="1"/>
        </p:nvSpPr>
        <p:spPr>
          <a:xfrm>
            <a:off x="922176" y="6049519"/>
            <a:ext cx="4174777" cy="282338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10843888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A6EECE5-A4B7-4C51-9BA0-126C22026B94}"/>
              </a:ext>
            </a:extLst>
          </p:cNvPr>
          <p:cNvSpPr/>
          <p:nvPr userDrawn="1"/>
        </p:nvSpPr>
        <p:spPr>
          <a:xfrm>
            <a:off x="1" y="5783036"/>
            <a:ext cx="6095502" cy="107496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5AA643-CF7A-4254-9AFD-2F382457A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44691" y="0"/>
            <a:ext cx="3050812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8C5475-FE43-4A2D-AC43-F112E2974D80}"/>
              </a:ext>
            </a:extLst>
          </p:cNvPr>
          <p:cNvSpPr/>
          <p:nvPr userDrawn="1"/>
        </p:nvSpPr>
        <p:spPr>
          <a:xfrm>
            <a:off x="1" y="1"/>
            <a:ext cx="304469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</p:spTree>
    <p:extLst>
      <p:ext uri="{BB962C8B-B14F-4D97-AF65-F5344CB8AC3E}">
        <p14:creationId xmlns:p14="http://schemas.microsoft.com/office/powerpoint/2010/main" val="10407542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3976CA-C964-4200-8B86-A0E2C4EF1387}"/>
              </a:ext>
            </a:extLst>
          </p:cNvPr>
          <p:cNvSpPr/>
          <p:nvPr userDrawn="1"/>
        </p:nvSpPr>
        <p:spPr>
          <a:xfrm>
            <a:off x="9147361" y="0"/>
            <a:ext cx="3044639" cy="1994859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5AA643-CF7A-4254-9AFD-2F382457A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98700" y="1385619"/>
            <a:ext cx="1922349" cy="4086763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1901231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709EC2B1-35D9-4712-B84E-6684FBAB4E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3800" y="2465355"/>
            <a:ext cx="3418832" cy="19977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31000"/>
              </a:prstClr>
            </a:outerShdw>
          </a:effectLst>
        </p:spPr>
        <p:txBody>
          <a:bodyPr/>
          <a:lstStyle>
            <a:lvl1pPr marL="0" marR="0" indent="0" algn="l" defTabSz="571500" rtl="0" eaLnBrk="1" fontAlgn="auto" latinLnBrk="0" hangingPunct="1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50"/>
            </a:lvl1pPr>
          </a:lstStyle>
          <a:p>
            <a:pPr marL="0" marR="0" lvl="0" indent="0" algn="l" defTabSz="571500" rtl="0" eaLnBrk="1" fontAlgn="auto" latinLnBrk="0" hangingPunct="1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9793005-0B27-45F2-9803-F5F764CCE2E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28374" y="2465355"/>
            <a:ext cx="3418832" cy="19977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31000"/>
              </a:prstClr>
            </a:outerShdw>
          </a:effectLst>
        </p:spPr>
        <p:txBody>
          <a:bodyPr/>
          <a:lstStyle>
            <a:lvl1pPr marL="0" marR="0" indent="0" algn="l" defTabSz="571500" rtl="0" eaLnBrk="1" fontAlgn="auto" latinLnBrk="0" hangingPunct="1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50"/>
            </a:lvl1pPr>
          </a:lstStyle>
          <a:p>
            <a:pPr marL="0" marR="0" lvl="0" indent="0" algn="l" defTabSz="571500" rtl="0" eaLnBrk="1" fontAlgn="auto" latinLnBrk="0" hangingPunct="1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396E7B-D59A-49C1-A0FA-7AE1F66A1E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32749" y="2052412"/>
            <a:ext cx="4125507" cy="241073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990600" sx="102000" sy="102000" algn="ctr" rotWithShape="0">
              <a:prstClr val="black">
                <a:alpha val="80000"/>
              </a:prstClr>
            </a:outerShdw>
          </a:effectLst>
        </p:spPr>
        <p:txBody>
          <a:bodyPr/>
          <a:lstStyle>
            <a:lvl1pPr marL="0" marR="0" indent="0" algn="l" defTabSz="571500" rtl="0" eaLnBrk="1" fontAlgn="auto" latinLnBrk="0" hangingPunct="1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50"/>
            </a:lvl1pPr>
          </a:lstStyle>
          <a:p>
            <a:pPr marL="0" marR="0" lvl="0" indent="0" algn="l" defTabSz="571500" rtl="0" eaLnBrk="1" fontAlgn="auto" latinLnBrk="0" hangingPunct="1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558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2952887-A93C-42EF-BF53-EAAE359F4F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61538" y="948793"/>
            <a:ext cx="8481174" cy="3838867"/>
          </a:xfrm>
          <a:prstGeom prst="roundRect">
            <a:avLst>
              <a:gd name="adj" fmla="val 93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F0D6EDEC-2D08-49B0-9D59-7ECBE8A38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48718" y="2380543"/>
            <a:ext cx="5250720" cy="3275851"/>
          </a:xfrm>
          <a:prstGeom prst="roundRect">
            <a:avLst>
              <a:gd name="adj" fmla="val 1906"/>
            </a:avLst>
          </a:prstGeom>
          <a:noFill/>
          <a:ln>
            <a:noFill/>
          </a:ln>
          <a:effectLst>
            <a:outerShdw blurRad="1270000" sx="102000" sy="102000" algn="ctr" rotWithShape="0">
              <a:prstClr val="black">
                <a:alpha val="36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8482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588C34-3749-43CC-A892-C9D027D6E5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532" y="1540994"/>
            <a:ext cx="6027941" cy="3364593"/>
          </a:xfrm>
          <a:prstGeom prst="rect">
            <a:avLst/>
          </a:prstGeom>
        </p:spPr>
      </p:pic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83D285B-1B90-4F65-85B4-615ADEB7F9A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87817" y="1789080"/>
            <a:ext cx="3878042" cy="242573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/>
          <a:lstStyle>
            <a:lvl1pPr marL="0" marR="0" indent="0" algn="l" defTabSz="571500" rtl="0" eaLnBrk="1" fontAlgn="auto" latinLnBrk="0" hangingPunct="1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50"/>
            </a:lvl1pPr>
          </a:lstStyle>
          <a:p>
            <a:pPr marL="0" marR="0" lvl="0" indent="0" algn="l" defTabSz="571500" rtl="0" eaLnBrk="1" fontAlgn="auto" latinLnBrk="0" hangingPunct="1">
              <a:lnSpc>
                <a:spcPct val="9000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4FFB5-87A3-4B0A-A0A9-FC5C43CEAAFC}"/>
              </a:ext>
            </a:extLst>
          </p:cNvPr>
          <p:cNvSpPr/>
          <p:nvPr userDrawn="1"/>
        </p:nvSpPr>
        <p:spPr>
          <a:xfrm>
            <a:off x="0" y="2217965"/>
            <a:ext cx="831321" cy="2585357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AD5AB9-DC0B-4B77-8016-D4934C1CD358}"/>
              </a:ext>
            </a:extLst>
          </p:cNvPr>
          <p:cNvSpPr/>
          <p:nvPr userDrawn="1"/>
        </p:nvSpPr>
        <p:spPr>
          <a:xfrm>
            <a:off x="1035743" y="5896429"/>
            <a:ext cx="4079380" cy="562428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</p:spTree>
    <p:extLst>
      <p:ext uri="{BB962C8B-B14F-4D97-AF65-F5344CB8AC3E}">
        <p14:creationId xmlns:p14="http://schemas.microsoft.com/office/powerpoint/2010/main" val="2393193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D8D39E9-F244-406F-B9A6-2840E7A51914}"/>
              </a:ext>
            </a:extLst>
          </p:cNvPr>
          <p:cNvSpPr/>
          <p:nvPr userDrawn="1"/>
        </p:nvSpPr>
        <p:spPr>
          <a:xfrm flipH="1">
            <a:off x="9832509" y="5893008"/>
            <a:ext cx="2065591" cy="562131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0A003B-7C6F-48A1-9D78-82D6BE37329F}"/>
              </a:ext>
            </a:extLst>
          </p:cNvPr>
          <p:cNvSpPr/>
          <p:nvPr userDrawn="1"/>
        </p:nvSpPr>
        <p:spPr>
          <a:xfrm flipH="1">
            <a:off x="321067" y="2662315"/>
            <a:ext cx="448369" cy="1675463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6B1A7A-AA08-48EA-8C04-E0C344B1BDFE}"/>
              </a:ext>
            </a:extLst>
          </p:cNvPr>
          <p:cNvSpPr/>
          <p:nvPr userDrawn="1"/>
        </p:nvSpPr>
        <p:spPr>
          <a:xfrm>
            <a:off x="1144771" y="5949221"/>
            <a:ext cx="3969161" cy="543394"/>
          </a:xfrm>
          <a:prstGeom prst="rect">
            <a:avLst/>
          </a:prstGeom>
          <a:solidFill>
            <a:srgbClr val="161F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125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23CABE-7479-4A1F-99E1-13EF2703E7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050812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97ADB6F-A916-4892-98F7-724FC6F405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50812" y="0"/>
            <a:ext cx="3050812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C1B2DEC-3CA2-4C3A-BD3B-2C0030785F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01624" y="0"/>
            <a:ext cx="3050812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5BA6E563-2119-4073-B6FF-9C7F08E9AD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52437" y="0"/>
            <a:ext cx="3050812" cy="6858000"/>
          </a:xfrm>
          <a:prstGeom prst="rect">
            <a:avLst/>
          </a:prstGeom>
          <a:noFill/>
          <a:effectLst/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411127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Relationship Id="rId46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78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45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4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63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35" r:id="rId2"/>
    <p:sldLayoutId id="2147483670" r:id="rId3"/>
    <p:sldLayoutId id="2147483681" r:id="rId4"/>
    <p:sldLayoutId id="2147483713" r:id="rId5"/>
    <p:sldLayoutId id="2147483714" r:id="rId6"/>
    <p:sldLayoutId id="214748371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  <p:sldLayoutId id="2147483759" r:id="rId31"/>
    <p:sldLayoutId id="2147483760" r:id="rId32"/>
    <p:sldLayoutId id="2147483761" r:id="rId33"/>
    <p:sldLayoutId id="2147483762" r:id="rId34"/>
    <p:sldLayoutId id="2147483763" r:id="rId35"/>
    <p:sldLayoutId id="2147483764" r:id="rId36"/>
    <p:sldLayoutId id="2147483853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 rot="16200000">
            <a:off x="-970634" y="3327626"/>
            <a:ext cx="2958384" cy="202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875" spc="375" dirty="0">
                <a:solidFill>
                  <a:schemeClr val="bg1">
                    <a:alpha val="50000"/>
                  </a:schemeClr>
                </a:solidFill>
                <a:latin typeface="Walkway SemiBold" panose="00000400000000000000" pitchFamily="2" charset="0"/>
              </a:rPr>
              <a:t>www.website.com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259184" y="6125751"/>
            <a:ext cx="4955282" cy="21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000" b="1" spc="188" dirty="0">
                <a:solidFill>
                  <a:schemeClr val="bg1"/>
                </a:solidFill>
                <a:latin typeface="Walkway Black" panose="00000400000000000000" pitchFamily="2" charset="0"/>
              </a:rPr>
              <a:t>MAGNIFICENT | </a:t>
            </a:r>
            <a:r>
              <a:rPr lang="en-US" sz="1000" b="0" spc="188" dirty="0">
                <a:solidFill>
                  <a:schemeClr val="bg1">
                    <a:alpha val="40000"/>
                  </a:schemeClr>
                </a:solidFill>
                <a:latin typeface="Walkway SemiBold" panose="00000400000000000000" pitchFamily="2" charset="0"/>
              </a:rPr>
              <a:t>Incredible Presentation Partner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136990" y="-175285"/>
            <a:ext cx="4730256" cy="239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4938" b="0" i="0" smtClean="0">
                <a:solidFill>
                  <a:schemeClr val="bg1">
                    <a:alpha val="7000"/>
                  </a:schemeClr>
                </a:solidFill>
                <a:latin typeface="Walkway Bold" panose="00000400000000000000" pitchFamily="2" charset="0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id-ID" sz="14938" b="0" i="0" dirty="0">
              <a:solidFill>
                <a:schemeClr val="bg1">
                  <a:alpha val="7000"/>
                </a:schemeClr>
              </a:solidFill>
              <a:latin typeface="Walkway Bold" panose="00000400000000000000" pitchFamily="2" charset="0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1317678" y="612321"/>
            <a:ext cx="6954648" cy="0"/>
          </a:xfrm>
          <a:prstGeom prst="line">
            <a:avLst/>
          </a:prstGeom>
          <a:ln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85"/>
          <p:cNvSpPr>
            <a:spLocks noChangeArrowheads="1"/>
          </p:cNvSpPr>
          <p:nvPr userDrawn="1"/>
        </p:nvSpPr>
        <p:spPr bwMode="auto">
          <a:xfrm>
            <a:off x="11303097" y="6131346"/>
            <a:ext cx="218333" cy="175224"/>
          </a:xfrm>
          <a:custGeom>
            <a:avLst/>
            <a:gdLst>
              <a:gd name="T0" fmla="*/ 250282 w 462"/>
              <a:gd name="T1" fmla="*/ 24258 h 374"/>
              <a:gd name="T2" fmla="*/ 250282 w 462"/>
              <a:gd name="T3" fmla="*/ 24258 h 374"/>
              <a:gd name="T4" fmla="*/ 221508 w 462"/>
              <a:gd name="T5" fmla="*/ 33962 h 374"/>
              <a:gd name="T6" fmla="*/ 240510 w 462"/>
              <a:gd name="T7" fmla="*/ 5391 h 374"/>
              <a:gd name="T8" fmla="*/ 211192 w 462"/>
              <a:gd name="T9" fmla="*/ 19407 h 374"/>
              <a:gd name="T10" fmla="*/ 173189 w 462"/>
              <a:gd name="T11" fmla="*/ 0 h 374"/>
              <a:gd name="T12" fmla="*/ 119983 w 462"/>
              <a:gd name="T13" fmla="*/ 52829 h 374"/>
              <a:gd name="T14" fmla="*/ 124870 w 462"/>
              <a:gd name="T15" fmla="*/ 62532 h 374"/>
              <a:gd name="T16" fmla="*/ 19002 w 462"/>
              <a:gd name="T17" fmla="*/ 10242 h 374"/>
              <a:gd name="T18" fmla="*/ 9229 w 462"/>
              <a:gd name="T19" fmla="*/ 38813 h 374"/>
              <a:gd name="T20" fmla="*/ 33118 w 462"/>
              <a:gd name="T21" fmla="*/ 81400 h 374"/>
              <a:gd name="T22" fmla="*/ 9229 w 462"/>
              <a:gd name="T23" fmla="*/ 72236 h 374"/>
              <a:gd name="T24" fmla="*/ 9229 w 462"/>
              <a:gd name="T25" fmla="*/ 72236 h 374"/>
              <a:gd name="T26" fmla="*/ 53205 w 462"/>
              <a:gd name="T27" fmla="*/ 124526 h 374"/>
              <a:gd name="T28" fmla="*/ 38004 w 462"/>
              <a:gd name="T29" fmla="*/ 124526 h 374"/>
              <a:gd name="T30" fmla="*/ 28774 w 462"/>
              <a:gd name="T31" fmla="*/ 124526 h 374"/>
              <a:gd name="T32" fmla="*/ 77093 w 462"/>
              <a:gd name="T33" fmla="*/ 158487 h 374"/>
              <a:gd name="T34" fmla="*/ 14116 w 462"/>
              <a:gd name="T35" fmla="*/ 182206 h 374"/>
              <a:gd name="T36" fmla="*/ 0 w 462"/>
              <a:gd name="T37" fmla="*/ 182206 h 374"/>
              <a:gd name="T38" fmla="*/ 77093 w 462"/>
              <a:gd name="T39" fmla="*/ 201074 h 374"/>
              <a:gd name="T40" fmla="*/ 221508 w 462"/>
              <a:gd name="T41" fmla="*/ 57681 h 374"/>
              <a:gd name="T42" fmla="*/ 221508 w 462"/>
              <a:gd name="T43" fmla="*/ 52829 h 374"/>
              <a:gd name="T44" fmla="*/ 250282 w 462"/>
              <a:gd name="T45" fmla="*/ 24258 h 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62" h="374">
                <a:moveTo>
                  <a:pt x="461" y="45"/>
                </a:moveTo>
                <a:lnTo>
                  <a:pt x="461" y="45"/>
                </a:lnTo>
                <a:cubicBezTo>
                  <a:pt x="443" y="54"/>
                  <a:pt x="425" y="63"/>
                  <a:pt x="408" y="63"/>
                </a:cubicBezTo>
                <a:cubicBezTo>
                  <a:pt x="425" y="54"/>
                  <a:pt x="443" y="36"/>
                  <a:pt x="443" y="10"/>
                </a:cubicBezTo>
                <a:cubicBezTo>
                  <a:pt x="425" y="19"/>
                  <a:pt x="408" y="27"/>
                  <a:pt x="389" y="36"/>
                </a:cubicBezTo>
                <a:cubicBezTo>
                  <a:pt x="372" y="19"/>
                  <a:pt x="345" y="0"/>
                  <a:pt x="319" y="0"/>
                </a:cubicBezTo>
                <a:cubicBezTo>
                  <a:pt x="265" y="0"/>
                  <a:pt x="221" y="45"/>
                  <a:pt x="221" y="98"/>
                </a:cubicBezTo>
                <a:cubicBezTo>
                  <a:pt x="221" y="107"/>
                  <a:pt x="221" y="116"/>
                  <a:pt x="230" y="116"/>
                </a:cubicBezTo>
                <a:cubicBezTo>
                  <a:pt x="151" y="116"/>
                  <a:pt x="79" y="81"/>
                  <a:pt x="35" y="19"/>
                </a:cubicBezTo>
                <a:cubicBezTo>
                  <a:pt x="26" y="36"/>
                  <a:pt x="17" y="54"/>
                  <a:pt x="17" y="72"/>
                </a:cubicBezTo>
                <a:cubicBezTo>
                  <a:pt x="17" y="98"/>
                  <a:pt x="35" y="134"/>
                  <a:pt x="61" y="151"/>
                </a:cubicBezTo>
                <a:cubicBezTo>
                  <a:pt x="44" y="143"/>
                  <a:pt x="35" y="143"/>
                  <a:pt x="17" y="134"/>
                </a:cubicBezTo>
                <a:cubicBezTo>
                  <a:pt x="17" y="178"/>
                  <a:pt x="53" y="222"/>
                  <a:pt x="98" y="231"/>
                </a:cubicBezTo>
                <a:cubicBezTo>
                  <a:pt x="89" y="231"/>
                  <a:pt x="79" y="231"/>
                  <a:pt x="70" y="231"/>
                </a:cubicBezTo>
                <a:cubicBezTo>
                  <a:pt x="61" y="231"/>
                  <a:pt x="61" y="231"/>
                  <a:pt x="53" y="231"/>
                </a:cubicBezTo>
                <a:cubicBezTo>
                  <a:pt x="61" y="266"/>
                  <a:pt x="98" y="294"/>
                  <a:pt x="142" y="294"/>
                </a:cubicBezTo>
                <a:cubicBezTo>
                  <a:pt x="106" y="319"/>
                  <a:pt x="70" y="338"/>
                  <a:pt x="26" y="338"/>
                </a:cubicBezTo>
                <a:cubicBezTo>
                  <a:pt x="17" y="338"/>
                  <a:pt x="8" y="338"/>
                  <a:pt x="0" y="338"/>
                </a:cubicBezTo>
                <a:cubicBezTo>
                  <a:pt x="44" y="364"/>
                  <a:pt x="89" y="373"/>
                  <a:pt x="142" y="373"/>
                </a:cubicBezTo>
                <a:cubicBezTo>
                  <a:pt x="319" y="373"/>
                  <a:pt x="408" y="231"/>
                  <a:pt x="408" y="107"/>
                </a:cubicBezTo>
                <a:lnTo>
                  <a:pt x="408" y="98"/>
                </a:lnTo>
                <a:cubicBezTo>
                  <a:pt x="434" y="81"/>
                  <a:pt x="443" y="72"/>
                  <a:pt x="461" y="45"/>
                </a:cubicBezTo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txBody>
          <a:bodyPr wrap="none" lIns="21431" tIns="10716" rIns="21431" bIns="10716" anchor="ctr"/>
          <a:lstStyle/>
          <a:p>
            <a:endParaRPr lang="en-US" sz="1125" dirty="0"/>
          </a:p>
        </p:txBody>
      </p:sp>
      <p:sp>
        <p:nvSpPr>
          <p:cNvPr id="17" name="Freeform 87"/>
          <p:cNvSpPr>
            <a:spLocks noChangeArrowheads="1"/>
          </p:cNvSpPr>
          <p:nvPr userDrawn="1"/>
        </p:nvSpPr>
        <p:spPr bwMode="auto">
          <a:xfrm>
            <a:off x="10837980" y="6100992"/>
            <a:ext cx="201751" cy="205578"/>
          </a:xfrm>
          <a:custGeom>
            <a:avLst/>
            <a:gdLst>
              <a:gd name="T0" fmla="*/ 187705 w 426"/>
              <a:gd name="T1" fmla="*/ 115822 h 435"/>
              <a:gd name="T2" fmla="*/ 187705 w 426"/>
              <a:gd name="T3" fmla="*/ 115822 h 435"/>
              <a:gd name="T4" fmla="*/ 115888 w 426"/>
              <a:gd name="T5" fmla="*/ 188143 h 435"/>
              <a:gd name="T6" fmla="*/ 42982 w 426"/>
              <a:gd name="T7" fmla="*/ 115822 h 435"/>
              <a:gd name="T8" fmla="*/ 47878 w 426"/>
              <a:gd name="T9" fmla="*/ 106034 h 435"/>
              <a:gd name="T10" fmla="*/ 0 w 426"/>
              <a:gd name="T11" fmla="*/ 106034 h 435"/>
              <a:gd name="T12" fmla="*/ 0 w 426"/>
              <a:gd name="T13" fmla="*/ 197387 h 435"/>
              <a:gd name="T14" fmla="*/ 33733 w 426"/>
              <a:gd name="T15" fmla="*/ 235994 h 435"/>
              <a:gd name="T16" fmla="*/ 197498 w 426"/>
              <a:gd name="T17" fmla="*/ 235994 h 435"/>
              <a:gd name="T18" fmla="*/ 231231 w 426"/>
              <a:gd name="T19" fmla="*/ 197387 h 435"/>
              <a:gd name="T20" fmla="*/ 231231 w 426"/>
              <a:gd name="T21" fmla="*/ 106034 h 435"/>
              <a:gd name="T22" fmla="*/ 183353 w 426"/>
              <a:gd name="T23" fmla="*/ 106034 h 435"/>
              <a:gd name="T24" fmla="*/ 187705 w 426"/>
              <a:gd name="T25" fmla="*/ 115822 h 435"/>
              <a:gd name="T26" fmla="*/ 197498 w 426"/>
              <a:gd name="T27" fmla="*/ 0 h 435"/>
              <a:gd name="T28" fmla="*/ 197498 w 426"/>
              <a:gd name="T29" fmla="*/ 0 h 435"/>
              <a:gd name="T30" fmla="*/ 33733 w 426"/>
              <a:gd name="T31" fmla="*/ 0 h 435"/>
              <a:gd name="T32" fmla="*/ 0 w 426"/>
              <a:gd name="T33" fmla="*/ 38607 h 435"/>
              <a:gd name="T34" fmla="*/ 0 w 426"/>
              <a:gd name="T35" fmla="*/ 77215 h 435"/>
              <a:gd name="T36" fmla="*/ 57672 w 426"/>
              <a:gd name="T37" fmla="*/ 77215 h 435"/>
              <a:gd name="T38" fmla="*/ 115888 w 426"/>
              <a:gd name="T39" fmla="*/ 48395 h 435"/>
              <a:gd name="T40" fmla="*/ 173559 w 426"/>
              <a:gd name="T41" fmla="*/ 77215 h 435"/>
              <a:gd name="T42" fmla="*/ 231231 w 426"/>
              <a:gd name="T43" fmla="*/ 77215 h 435"/>
              <a:gd name="T44" fmla="*/ 231231 w 426"/>
              <a:gd name="T45" fmla="*/ 38607 h 435"/>
              <a:gd name="T46" fmla="*/ 197498 w 426"/>
              <a:gd name="T47" fmla="*/ 0 h 435"/>
              <a:gd name="T48" fmla="*/ 212188 w 426"/>
              <a:gd name="T49" fmla="*/ 48395 h 435"/>
              <a:gd name="T50" fmla="*/ 212188 w 426"/>
              <a:gd name="T51" fmla="*/ 48395 h 435"/>
              <a:gd name="T52" fmla="*/ 207292 w 426"/>
              <a:gd name="T53" fmla="*/ 52745 h 435"/>
              <a:gd name="T54" fmla="*/ 187705 w 426"/>
              <a:gd name="T55" fmla="*/ 52745 h 435"/>
              <a:gd name="T56" fmla="*/ 178456 w 426"/>
              <a:gd name="T57" fmla="*/ 48395 h 435"/>
              <a:gd name="T58" fmla="*/ 178456 w 426"/>
              <a:gd name="T59" fmla="*/ 28820 h 435"/>
              <a:gd name="T60" fmla="*/ 187705 w 426"/>
              <a:gd name="T61" fmla="*/ 19576 h 435"/>
              <a:gd name="T62" fmla="*/ 207292 w 426"/>
              <a:gd name="T63" fmla="*/ 19576 h 435"/>
              <a:gd name="T64" fmla="*/ 212188 w 426"/>
              <a:gd name="T65" fmla="*/ 28820 h 435"/>
              <a:gd name="T66" fmla="*/ 212188 w 426"/>
              <a:gd name="T67" fmla="*/ 48395 h 435"/>
              <a:gd name="T68" fmla="*/ 158869 w 426"/>
              <a:gd name="T69" fmla="*/ 115822 h 435"/>
              <a:gd name="T70" fmla="*/ 158869 w 426"/>
              <a:gd name="T71" fmla="*/ 115822 h 435"/>
              <a:gd name="T72" fmla="*/ 115888 w 426"/>
              <a:gd name="T73" fmla="*/ 72321 h 435"/>
              <a:gd name="T74" fmla="*/ 71818 w 426"/>
              <a:gd name="T75" fmla="*/ 115822 h 435"/>
              <a:gd name="T76" fmla="*/ 115888 w 426"/>
              <a:gd name="T77" fmla="*/ 159323 h 435"/>
              <a:gd name="T78" fmla="*/ 158869 w 426"/>
              <a:gd name="T79" fmla="*/ 115822 h 43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26" h="435">
                <a:moveTo>
                  <a:pt x="345" y="213"/>
                </a:moveTo>
                <a:lnTo>
                  <a:pt x="345" y="213"/>
                </a:lnTo>
                <a:cubicBezTo>
                  <a:pt x="345" y="284"/>
                  <a:pt x="284" y="346"/>
                  <a:pt x="213" y="346"/>
                </a:cubicBezTo>
                <a:cubicBezTo>
                  <a:pt x="142" y="346"/>
                  <a:pt x="79" y="284"/>
                  <a:pt x="79" y="213"/>
                </a:cubicBezTo>
                <a:cubicBezTo>
                  <a:pt x="79" y="203"/>
                  <a:pt x="88" y="203"/>
                  <a:pt x="88" y="195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363"/>
                  <a:pt x="0" y="363"/>
                  <a:pt x="0" y="363"/>
                </a:cubicBezTo>
                <a:cubicBezTo>
                  <a:pt x="0" y="399"/>
                  <a:pt x="26" y="434"/>
                  <a:pt x="62" y="434"/>
                </a:cubicBezTo>
                <a:cubicBezTo>
                  <a:pt x="363" y="434"/>
                  <a:pt x="363" y="434"/>
                  <a:pt x="363" y="434"/>
                </a:cubicBezTo>
                <a:cubicBezTo>
                  <a:pt x="398" y="434"/>
                  <a:pt x="425" y="399"/>
                  <a:pt x="425" y="363"/>
                </a:cubicBezTo>
                <a:cubicBezTo>
                  <a:pt x="425" y="195"/>
                  <a:pt x="425" y="195"/>
                  <a:pt x="425" y="195"/>
                </a:cubicBezTo>
                <a:cubicBezTo>
                  <a:pt x="337" y="195"/>
                  <a:pt x="337" y="195"/>
                  <a:pt x="337" y="195"/>
                </a:cubicBezTo>
                <a:cubicBezTo>
                  <a:pt x="337" y="203"/>
                  <a:pt x="345" y="203"/>
                  <a:pt x="345" y="213"/>
                </a:cubicBezTo>
                <a:close/>
                <a:moveTo>
                  <a:pt x="363" y="0"/>
                </a:moveTo>
                <a:lnTo>
                  <a:pt x="363" y="0"/>
                </a:lnTo>
                <a:cubicBezTo>
                  <a:pt x="62" y="0"/>
                  <a:pt x="62" y="0"/>
                  <a:pt x="62" y="0"/>
                </a:cubicBezTo>
                <a:cubicBezTo>
                  <a:pt x="26" y="0"/>
                  <a:pt x="0" y="36"/>
                  <a:pt x="0" y="71"/>
                </a:cubicBezTo>
                <a:cubicBezTo>
                  <a:pt x="0" y="142"/>
                  <a:pt x="0" y="142"/>
                  <a:pt x="0" y="142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32" y="106"/>
                  <a:pt x="168" y="89"/>
                  <a:pt x="213" y="89"/>
                </a:cubicBezTo>
                <a:cubicBezTo>
                  <a:pt x="257" y="89"/>
                  <a:pt x="292" y="106"/>
                  <a:pt x="319" y="142"/>
                </a:cubicBezTo>
                <a:cubicBezTo>
                  <a:pt x="425" y="142"/>
                  <a:pt x="425" y="142"/>
                  <a:pt x="425" y="142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5" y="36"/>
                  <a:pt x="398" y="0"/>
                  <a:pt x="363" y="0"/>
                </a:cubicBezTo>
                <a:close/>
                <a:moveTo>
                  <a:pt x="390" y="89"/>
                </a:moveTo>
                <a:lnTo>
                  <a:pt x="390" y="89"/>
                </a:lnTo>
                <a:cubicBezTo>
                  <a:pt x="390" y="89"/>
                  <a:pt x="390" y="97"/>
                  <a:pt x="381" y="97"/>
                </a:cubicBezTo>
                <a:cubicBezTo>
                  <a:pt x="345" y="97"/>
                  <a:pt x="345" y="97"/>
                  <a:pt x="345" y="97"/>
                </a:cubicBezTo>
                <a:cubicBezTo>
                  <a:pt x="337" y="97"/>
                  <a:pt x="328" y="89"/>
                  <a:pt x="328" y="89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44"/>
                  <a:pt x="337" y="36"/>
                  <a:pt x="345" y="36"/>
                </a:cubicBezTo>
                <a:cubicBezTo>
                  <a:pt x="381" y="36"/>
                  <a:pt x="381" y="36"/>
                  <a:pt x="381" y="36"/>
                </a:cubicBezTo>
                <a:cubicBezTo>
                  <a:pt x="390" y="36"/>
                  <a:pt x="390" y="44"/>
                  <a:pt x="390" y="53"/>
                </a:cubicBezTo>
                <a:lnTo>
                  <a:pt x="390" y="89"/>
                </a:lnTo>
                <a:close/>
                <a:moveTo>
                  <a:pt x="292" y="213"/>
                </a:moveTo>
                <a:lnTo>
                  <a:pt x="292" y="213"/>
                </a:lnTo>
                <a:cubicBezTo>
                  <a:pt x="292" y="168"/>
                  <a:pt x="257" y="133"/>
                  <a:pt x="213" y="133"/>
                </a:cubicBezTo>
                <a:cubicBezTo>
                  <a:pt x="168" y="133"/>
                  <a:pt x="132" y="168"/>
                  <a:pt x="132" y="213"/>
                </a:cubicBezTo>
                <a:cubicBezTo>
                  <a:pt x="132" y="257"/>
                  <a:pt x="168" y="293"/>
                  <a:pt x="213" y="293"/>
                </a:cubicBezTo>
                <a:cubicBezTo>
                  <a:pt x="257" y="293"/>
                  <a:pt x="292" y="257"/>
                  <a:pt x="292" y="21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txBody>
          <a:bodyPr wrap="none" lIns="21431" tIns="10716" rIns="21431" bIns="10716" anchor="ctr"/>
          <a:lstStyle/>
          <a:p>
            <a:endParaRPr lang="en-US" sz="1125" dirty="0"/>
          </a:p>
        </p:txBody>
      </p:sp>
      <p:sp>
        <p:nvSpPr>
          <p:cNvPr id="18" name="Freeform 106"/>
          <p:cNvSpPr>
            <a:spLocks noChangeArrowheads="1"/>
          </p:cNvSpPr>
          <p:nvPr userDrawn="1"/>
        </p:nvSpPr>
        <p:spPr bwMode="auto">
          <a:xfrm>
            <a:off x="10372863" y="6104236"/>
            <a:ext cx="201751" cy="202818"/>
          </a:xfrm>
          <a:custGeom>
            <a:avLst/>
            <a:gdLst>
              <a:gd name="T0" fmla="*/ 202395 w 426"/>
              <a:gd name="T1" fmla="*/ 0 h 427"/>
              <a:gd name="T2" fmla="*/ 202395 w 426"/>
              <a:gd name="T3" fmla="*/ 0 h 427"/>
              <a:gd name="T4" fmla="*/ 28836 w 426"/>
              <a:gd name="T5" fmla="*/ 0 h 427"/>
              <a:gd name="T6" fmla="*/ 0 w 426"/>
              <a:gd name="T7" fmla="*/ 28965 h 427"/>
              <a:gd name="T8" fmla="*/ 0 w 426"/>
              <a:gd name="T9" fmla="*/ 203304 h 427"/>
              <a:gd name="T10" fmla="*/ 28836 w 426"/>
              <a:gd name="T11" fmla="*/ 232815 h 427"/>
              <a:gd name="T12" fmla="*/ 115888 w 426"/>
              <a:gd name="T13" fmla="*/ 232815 h 427"/>
              <a:gd name="T14" fmla="*/ 115888 w 426"/>
              <a:gd name="T15" fmla="*/ 149745 h 427"/>
              <a:gd name="T16" fmla="*/ 87052 w 426"/>
              <a:gd name="T17" fmla="*/ 149745 h 427"/>
              <a:gd name="T18" fmla="*/ 87052 w 426"/>
              <a:gd name="T19" fmla="*/ 111489 h 427"/>
              <a:gd name="T20" fmla="*/ 115888 w 426"/>
              <a:gd name="T21" fmla="*/ 111489 h 427"/>
              <a:gd name="T22" fmla="*/ 115888 w 426"/>
              <a:gd name="T23" fmla="*/ 91815 h 427"/>
              <a:gd name="T24" fmla="*/ 163766 w 426"/>
              <a:gd name="T25" fmla="*/ 43721 h 427"/>
              <a:gd name="T26" fmla="*/ 188249 w 426"/>
              <a:gd name="T27" fmla="*/ 43721 h 427"/>
              <a:gd name="T28" fmla="*/ 188249 w 426"/>
              <a:gd name="T29" fmla="*/ 87442 h 427"/>
              <a:gd name="T30" fmla="*/ 168663 w 426"/>
              <a:gd name="T31" fmla="*/ 87442 h 427"/>
              <a:gd name="T32" fmla="*/ 158869 w 426"/>
              <a:gd name="T33" fmla="*/ 91815 h 427"/>
              <a:gd name="T34" fmla="*/ 158869 w 426"/>
              <a:gd name="T35" fmla="*/ 111489 h 427"/>
              <a:gd name="T36" fmla="*/ 188249 w 426"/>
              <a:gd name="T37" fmla="*/ 111489 h 427"/>
              <a:gd name="T38" fmla="*/ 188249 w 426"/>
              <a:gd name="T39" fmla="*/ 149745 h 427"/>
              <a:gd name="T40" fmla="*/ 158869 w 426"/>
              <a:gd name="T41" fmla="*/ 149745 h 427"/>
              <a:gd name="T42" fmla="*/ 158869 w 426"/>
              <a:gd name="T43" fmla="*/ 232815 h 427"/>
              <a:gd name="T44" fmla="*/ 202395 w 426"/>
              <a:gd name="T45" fmla="*/ 232815 h 427"/>
              <a:gd name="T46" fmla="*/ 231231 w 426"/>
              <a:gd name="T47" fmla="*/ 203304 h 427"/>
              <a:gd name="T48" fmla="*/ 231231 w 426"/>
              <a:gd name="T49" fmla="*/ 28965 h 427"/>
              <a:gd name="T50" fmla="*/ 202395 w 426"/>
              <a:gd name="T51" fmla="*/ 0 h 42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26" h="427">
                <a:moveTo>
                  <a:pt x="372" y="0"/>
                </a:moveTo>
                <a:lnTo>
                  <a:pt x="372" y="0"/>
                </a:lnTo>
                <a:cubicBezTo>
                  <a:pt x="53" y="0"/>
                  <a:pt x="53" y="0"/>
                  <a:pt x="53" y="0"/>
                </a:cubicBezTo>
                <a:cubicBezTo>
                  <a:pt x="27" y="0"/>
                  <a:pt x="0" y="27"/>
                  <a:pt x="0" y="53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99"/>
                  <a:pt x="27" y="426"/>
                  <a:pt x="53" y="426"/>
                </a:cubicBezTo>
                <a:cubicBezTo>
                  <a:pt x="213" y="426"/>
                  <a:pt x="213" y="426"/>
                  <a:pt x="213" y="426"/>
                </a:cubicBezTo>
                <a:cubicBezTo>
                  <a:pt x="213" y="274"/>
                  <a:pt x="213" y="274"/>
                  <a:pt x="213" y="274"/>
                </a:cubicBezTo>
                <a:cubicBezTo>
                  <a:pt x="160" y="274"/>
                  <a:pt x="160" y="274"/>
                  <a:pt x="160" y="274"/>
                </a:cubicBezTo>
                <a:cubicBezTo>
                  <a:pt x="160" y="204"/>
                  <a:pt x="160" y="204"/>
                  <a:pt x="160" y="204"/>
                </a:cubicBezTo>
                <a:cubicBezTo>
                  <a:pt x="213" y="204"/>
                  <a:pt x="213" y="204"/>
                  <a:pt x="213" y="204"/>
                </a:cubicBezTo>
                <a:cubicBezTo>
                  <a:pt x="213" y="168"/>
                  <a:pt x="213" y="168"/>
                  <a:pt x="213" y="168"/>
                </a:cubicBezTo>
                <a:cubicBezTo>
                  <a:pt x="213" y="124"/>
                  <a:pt x="257" y="80"/>
                  <a:pt x="301" y="80"/>
                </a:cubicBezTo>
                <a:cubicBezTo>
                  <a:pt x="346" y="80"/>
                  <a:pt x="346" y="80"/>
                  <a:pt x="346" y="80"/>
                </a:cubicBezTo>
                <a:cubicBezTo>
                  <a:pt x="346" y="160"/>
                  <a:pt x="346" y="160"/>
                  <a:pt x="346" y="160"/>
                </a:cubicBezTo>
                <a:cubicBezTo>
                  <a:pt x="310" y="160"/>
                  <a:pt x="310" y="160"/>
                  <a:pt x="310" y="160"/>
                </a:cubicBezTo>
                <a:cubicBezTo>
                  <a:pt x="292" y="160"/>
                  <a:pt x="292" y="160"/>
                  <a:pt x="292" y="168"/>
                </a:cubicBezTo>
                <a:cubicBezTo>
                  <a:pt x="292" y="204"/>
                  <a:pt x="292" y="204"/>
                  <a:pt x="292" y="204"/>
                </a:cubicBezTo>
                <a:cubicBezTo>
                  <a:pt x="346" y="204"/>
                  <a:pt x="346" y="204"/>
                  <a:pt x="346" y="204"/>
                </a:cubicBezTo>
                <a:cubicBezTo>
                  <a:pt x="346" y="274"/>
                  <a:pt x="346" y="274"/>
                  <a:pt x="346" y="274"/>
                </a:cubicBezTo>
                <a:cubicBezTo>
                  <a:pt x="292" y="274"/>
                  <a:pt x="292" y="274"/>
                  <a:pt x="292" y="274"/>
                </a:cubicBezTo>
                <a:cubicBezTo>
                  <a:pt x="292" y="426"/>
                  <a:pt x="292" y="426"/>
                  <a:pt x="292" y="426"/>
                </a:cubicBezTo>
                <a:cubicBezTo>
                  <a:pt x="372" y="426"/>
                  <a:pt x="372" y="426"/>
                  <a:pt x="372" y="426"/>
                </a:cubicBezTo>
                <a:cubicBezTo>
                  <a:pt x="399" y="426"/>
                  <a:pt x="425" y="399"/>
                  <a:pt x="425" y="372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25" y="27"/>
                  <a:pt x="399" y="0"/>
                  <a:pt x="372" y="0"/>
                </a:cubicBezTo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txBody>
          <a:bodyPr wrap="none" lIns="21431" tIns="10716" rIns="21431" bIns="10716" anchor="ctr"/>
          <a:lstStyle/>
          <a:p>
            <a:endParaRPr lang="en-US" sz="1125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1317678" y="546837"/>
            <a:ext cx="1194456" cy="130969"/>
            <a:chOff x="2105025" y="874939"/>
            <a:chExt cx="1908175" cy="209550"/>
          </a:xfrm>
        </p:grpSpPr>
        <p:sp>
          <p:nvSpPr>
            <p:cNvPr id="2" name="Oval 1"/>
            <p:cNvSpPr/>
            <p:nvPr userDrawn="1"/>
          </p:nvSpPr>
          <p:spPr>
            <a:xfrm>
              <a:off x="2105025" y="874939"/>
              <a:ext cx="209550" cy="209550"/>
            </a:xfrm>
            <a:prstGeom prst="ellipse">
              <a:avLst/>
            </a:prstGeom>
            <a:ln w="38100">
              <a:solidFill>
                <a:srgbClr val="161F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2444750" y="874939"/>
              <a:ext cx="209550" cy="209550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rgbClr val="161F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2784475" y="874939"/>
              <a:ext cx="209550" cy="209550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rgbClr val="161F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3124200" y="874939"/>
              <a:ext cx="209550" cy="20955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rgbClr val="161F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4" name="Oval 13"/>
            <p:cNvSpPr/>
            <p:nvPr userDrawn="1"/>
          </p:nvSpPr>
          <p:spPr>
            <a:xfrm>
              <a:off x="3463925" y="874939"/>
              <a:ext cx="209550" cy="209550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rgbClr val="161F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  <p:sp>
          <p:nvSpPr>
            <p:cNvPr id="19" name="Oval 18"/>
            <p:cNvSpPr/>
            <p:nvPr userDrawn="1"/>
          </p:nvSpPr>
          <p:spPr>
            <a:xfrm>
              <a:off x="3803650" y="874939"/>
              <a:ext cx="209550" cy="209550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rgbClr val="161F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25"/>
            </a:p>
          </p:txBody>
        </p:sp>
      </p:grpSp>
    </p:spTree>
    <p:extLst>
      <p:ext uri="{BB962C8B-B14F-4D97-AF65-F5344CB8AC3E}">
        <p14:creationId xmlns:p14="http://schemas.microsoft.com/office/powerpoint/2010/main" val="169131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88" r:id="rId23"/>
    <p:sldLayoutId id="2147483789" r:id="rId24"/>
    <p:sldLayoutId id="2147483790" r:id="rId25"/>
    <p:sldLayoutId id="2147483791" r:id="rId26"/>
    <p:sldLayoutId id="2147483792" r:id="rId27"/>
    <p:sldLayoutId id="2147483793" r:id="rId28"/>
    <p:sldLayoutId id="2147483794" r:id="rId29"/>
    <p:sldLayoutId id="2147483795" r:id="rId30"/>
    <p:sldLayoutId id="2147483796" r:id="rId31"/>
    <p:sldLayoutId id="2147483797" r:id="rId32"/>
    <p:sldLayoutId id="2147483798" r:id="rId33"/>
    <p:sldLayoutId id="2147483799" r:id="rId34"/>
    <p:sldLayoutId id="2147483800" r:id="rId35"/>
    <p:sldLayoutId id="2147483801" r:id="rId36"/>
    <p:sldLayoutId id="2147483802" r:id="rId37"/>
    <p:sldLayoutId id="2147483803" r:id="rId38"/>
    <p:sldLayoutId id="2147483804" r:id="rId39"/>
    <p:sldLayoutId id="2147483805" r:id="rId40"/>
    <p:sldLayoutId id="2147483806" r:id="rId41"/>
    <p:sldLayoutId id="2147483807" r:id="rId42"/>
    <p:sldLayoutId id="2147483808" r:id="rId43"/>
    <p:sldLayoutId id="2147483809" r:id="rId44"/>
    <p:sldLayoutId id="2147483810" r:id="rId45"/>
  </p:sldLayoutIdLst>
  <p:txStyles>
    <p:titleStyle>
      <a:lvl1pPr algn="l" defTabSz="912971" rtl="0" eaLnBrk="1" latinLnBrk="0" hangingPunct="1">
        <a:lnSpc>
          <a:spcPct val="90000"/>
        </a:lnSpc>
        <a:spcBef>
          <a:spcPct val="0"/>
        </a:spcBef>
        <a:buNone/>
        <a:defRPr sz="43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243" indent="-228243" algn="l" defTabSz="912971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6" kern="1200">
          <a:solidFill>
            <a:schemeClr val="tx1"/>
          </a:solidFill>
          <a:latin typeface="+mn-lt"/>
          <a:ea typeface="+mn-ea"/>
          <a:cs typeface="+mn-cs"/>
        </a:defRPr>
      </a:lvl1pPr>
      <a:lvl2pPr marL="684729" indent="-228243" algn="l" defTabSz="912971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1214" indent="-228243" algn="l" defTabSz="912971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700" indent="-228243" algn="l" defTabSz="912971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4186" indent="-228243" algn="l" defTabSz="912971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0671" indent="-228243" algn="l" defTabSz="912971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7157" indent="-228243" algn="l" defTabSz="912971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3643" indent="-228243" algn="l" defTabSz="912971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0128" indent="-228243" algn="l" defTabSz="912971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486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2971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69457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5943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2428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38914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5399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1885" algn="l" defTabSz="912971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56">
          <p15:clr>
            <a:srgbClr val="F26B43"/>
          </p15:clr>
        </p15:guide>
        <p15:guide id="2" pos="61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factory next to a building&#10;&#10;Description generated with very high confidence">
            <a:extLst>
              <a:ext uri="{FF2B5EF4-FFF2-40B4-BE49-F238E27FC236}">
                <a16:creationId xmlns:a16="http://schemas.microsoft.com/office/drawing/2014/main" id="{B3C3E068-3B30-47BB-834F-BF6759B319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1" b="6101"/>
          <a:stretch>
            <a:fillRect/>
          </a:stretch>
        </p:blipFill>
        <p:spPr>
          <a:xfrm>
            <a:off x="9426" y="0"/>
            <a:ext cx="12173149" cy="6858000"/>
          </a:xfrm>
        </p:spPr>
      </p:pic>
      <p:sp>
        <p:nvSpPr>
          <p:cNvPr id="5" name="Rectangle 4"/>
          <p:cNvSpPr/>
          <p:nvPr/>
        </p:nvSpPr>
        <p:spPr>
          <a:xfrm>
            <a:off x="9426" y="0"/>
            <a:ext cx="12173149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9321" y="1357300"/>
            <a:ext cx="5870374" cy="232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5750">
              <a:lnSpc>
                <a:spcPct val="80000"/>
              </a:lnSpc>
            </a:pPr>
            <a:r>
              <a:rPr lang="en-US" sz="6000" b="1" spc="375" dirty="0">
                <a:solidFill>
                  <a:prstClr val="white"/>
                </a:solidFill>
              </a:rPr>
              <a:t>SAP BUSINESS ONE WORKSHOP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0760" y="3803551"/>
            <a:ext cx="5174648" cy="470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5750">
              <a:lnSpc>
                <a:spcPct val="80000"/>
              </a:lnSpc>
            </a:pPr>
            <a:endParaRPr lang="en-US" sz="3000" spc="375" dirty="0">
              <a:solidFill>
                <a:prstClr val="white"/>
              </a:solidFill>
              <a:latin typeface="Walkway SemiBold" panose="00000400000000000000" pitchFamily="2" charset="0"/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1099564" y="3951586"/>
            <a:ext cx="130969" cy="130969"/>
          </a:xfrm>
          <a:prstGeom prst="ellipse">
            <a:avLst/>
          </a:prstGeom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311892" y="3951586"/>
            <a:ext cx="130969" cy="130969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1524220" y="3951586"/>
            <a:ext cx="130969" cy="130969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1736548" y="3951586"/>
            <a:ext cx="130969" cy="130969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1948876" y="3951586"/>
            <a:ext cx="130969" cy="130969"/>
          </a:xfrm>
          <a:prstGeom prst="ellipse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2161204" y="3951586"/>
            <a:ext cx="130969" cy="130969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905025-FEFD-4807-852B-8BC847DBE8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485" y="6003883"/>
            <a:ext cx="3001285" cy="70592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DE67C0F-7101-4237-9AF0-ACDFBF3C33E7}"/>
              </a:ext>
            </a:extLst>
          </p:cNvPr>
          <p:cNvGrpSpPr/>
          <p:nvPr/>
        </p:nvGrpSpPr>
        <p:grpSpPr>
          <a:xfrm>
            <a:off x="7740783" y="-57273"/>
            <a:ext cx="4850169" cy="1200273"/>
            <a:chOff x="12584488" y="5364335"/>
            <a:chExt cx="5072102" cy="125519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CDC6EB1-523E-4FD2-9F41-00DA5B0FC188}"/>
                </a:ext>
              </a:extLst>
            </p:cNvPr>
            <p:cNvSpPr/>
            <p:nvPr/>
          </p:nvSpPr>
          <p:spPr>
            <a:xfrm>
              <a:off x="12584488" y="5364335"/>
              <a:ext cx="5072102" cy="1255195"/>
            </a:xfrm>
            <a:prstGeom prst="roundRect">
              <a:avLst>
                <a:gd name="adj" fmla="val 2033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3600000" scaled="0"/>
            </a:gradFill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5750"/>
              <a:endParaRPr lang="en-US" sz="112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D301278-C2FA-4AF5-A60B-08EE08874C35}"/>
                </a:ext>
              </a:extLst>
            </p:cNvPr>
            <p:cNvCxnSpPr/>
            <p:nvPr/>
          </p:nvCxnSpPr>
          <p:spPr>
            <a:xfrm>
              <a:off x="14026797" y="5580411"/>
              <a:ext cx="0" cy="823042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C3E5C29-0CED-41F3-9866-671C9B5B141E}"/>
                </a:ext>
              </a:extLst>
            </p:cNvPr>
            <p:cNvSpPr/>
            <p:nvPr/>
          </p:nvSpPr>
          <p:spPr>
            <a:xfrm>
              <a:off x="14155865" y="5513779"/>
              <a:ext cx="3496776" cy="260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285750">
                <a:lnSpc>
                  <a:spcPct val="130000"/>
                </a:lnSpc>
              </a:pPr>
              <a:endParaRPr lang="en-US" sz="875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15410D9-56E7-47B2-AFE6-4377DFF7AE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32" y="200558"/>
            <a:ext cx="2547938" cy="6846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C5A637-1B71-4D7B-9E9E-457ABF16B9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696" y="209435"/>
            <a:ext cx="1113433" cy="65383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ABF746D-EE41-4012-BB39-ACB8AEADE741}"/>
              </a:ext>
            </a:extLst>
          </p:cNvPr>
          <p:cNvSpPr/>
          <p:nvPr/>
        </p:nvSpPr>
        <p:spPr>
          <a:xfrm>
            <a:off x="134230" y="5228629"/>
            <a:ext cx="5715000" cy="151580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85750"/>
            <a:r>
              <a:rPr lang="en-US" sz="1750" b="1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PT </a:t>
            </a:r>
            <a:r>
              <a:rPr lang="en-US" sz="1750" b="1" dirty="0" err="1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Soltius</a:t>
            </a:r>
            <a:r>
              <a:rPr lang="en-US" sz="1750" b="1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 Indonesia</a:t>
            </a:r>
            <a:endParaRPr lang="id-ID" sz="1750" b="1" dirty="0">
              <a:solidFill>
                <a:srgbClr val="E7E6E6"/>
              </a:solidFill>
              <a:latin typeface="Calibri" panose="020F0502020204030204"/>
              <a:cs typeface="Calibri" pitchFamily="34" charset="0"/>
            </a:endParaRPr>
          </a:p>
          <a:p>
            <a:pPr defTabSz="285750"/>
            <a:r>
              <a:rPr lang="en-US" sz="1500" b="1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SOHO CAPITAL @ </a:t>
            </a:r>
            <a:r>
              <a:rPr lang="en-US" sz="1500" b="1" dirty="0" err="1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Podomoro</a:t>
            </a:r>
            <a:r>
              <a:rPr lang="en-US" sz="1500" b="1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 City </a:t>
            </a:r>
            <a:endParaRPr lang="id-ID" sz="1500" b="1" dirty="0">
              <a:solidFill>
                <a:srgbClr val="E7E6E6"/>
              </a:solidFill>
              <a:latin typeface="Calibri" panose="020F0502020204030204"/>
              <a:cs typeface="Calibri" pitchFamily="34" charset="0"/>
            </a:endParaRPr>
          </a:p>
          <a:p>
            <a:pPr defTabSz="285750"/>
            <a:r>
              <a:rPr lang="en-US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15</a:t>
            </a:r>
            <a:r>
              <a:rPr lang="en-US" sz="1500" baseline="300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th</a:t>
            </a:r>
            <a:r>
              <a:rPr lang="en-US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 Floor, Suite SC-1503-05</a:t>
            </a:r>
            <a:endParaRPr lang="id-ID" sz="1500" dirty="0">
              <a:solidFill>
                <a:srgbClr val="E7E6E6"/>
              </a:solidFill>
              <a:latin typeface="Calibri" panose="020F0502020204030204"/>
              <a:cs typeface="Calibri" pitchFamily="34" charset="0"/>
            </a:endParaRPr>
          </a:p>
          <a:p>
            <a:pPr defTabSz="285750"/>
            <a:r>
              <a:rPr lang="id-ID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Jl. </a:t>
            </a:r>
            <a:r>
              <a:rPr lang="en-US" sz="1500" dirty="0" err="1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Letjen</a:t>
            </a:r>
            <a:r>
              <a:rPr lang="en-US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. S. </a:t>
            </a:r>
            <a:r>
              <a:rPr lang="en-US" sz="1500" dirty="0" err="1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Parman</a:t>
            </a:r>
            <a:r>
              <a:rPr lang="id-ID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 Kav. 2</a:t>
            </a:r>
            <a:r>
              <a:rPr lang="en-US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8, </a:t>
            </a:r>
            <a:endParaRPr lang="id-ID" sz="1500" dirty="0">
              <a:solidFill>
                <a:srgbClr val="E7E6E6"/>
              </a:solidFill>
              <a:latin typeface="Calibri" panose="020F0502020204030204"/>
              <a:cs typeface="Calibri" pitchFamily="34" charset="0"/>
            </a:endParaRPr>
          </a:p>
          <a:p>
            <a:pPr defTabSz="285750"/>
            <a:r>
              <a:rPr lang="id-ID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Jakarta </a:t>
            </a:r>
            <a:r>
              <a:rPr lang="en-US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Barat 11470 - Indonesia</a:t>
            </a:r>
            <a:endParaRPr lang="id-ID" sz="1500" dirty="0">
              <a:solidFill>
                <a:srgbClr val="E7E6E6"/>
              </a:solidFill>
              <a:latin typeface="Calibri" panose="020F0502020204030204"/>
              <a:cs typeface="Calibri" pitchFamily="34" charset="0"/>
            </a:endParaRPr>
          </a:p>
          <a:p>
            <a:pPr defTabSz="285750"/>
            <a:r>
              <a:rPr lang="en-US" sz="1500" dirty="0">
                <a:solidFill>
                  <a:srgbClr val="E7E6E6"/>
                </a:solidFill>
                <a:latin typeface="Calibri" panose="020F0502020204030204"/>
                <a:cs typeface="Calibri" pitchFamily="34" charset="0"/>
              </a:rPr>
              <a:t>Office : +62 21 2934 5900</a:t>
            </a:r>
          </a:p>
        </p:txBody>
      </p:sp>
    </p:spTree>
    <p:extLst>
      <p:ext uri="{BB962C8B-B14F-4D97-AF65-F5344CB8AC3E}">
        <p14:creationId xmlns:p14="http://schemas.microsoft.com/office/powerpoint/2010/main" val="470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 nodePh="1">
                                  <p:stCondLst>
                                    <p:cond delay="175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7FFA6FA-F216-4938-8A77-276CC0615C8E}"/>
              </a:ext>
            </a:extLst>
          </p:cNvPr>
          <p:cNvSpPr/>
          <p:nvPr/>
        </p:nvSpPr>
        <p:spPr>
          <a:xfrm>
            <a:off x="9426" y="0"/>
            <a:ext cx="12173149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A90EAD-293D-4236-9B7D-C0B4021DC04E}"/>
              </a:ext>
            </a:extLst>
          </p:cNvPr>
          <p:cNvSpPr/>
          <p:nvPr/>
        </p:nvSpPr>
        <p:spPr>
          <a:xfrm>
            <a:off x="705416" y="1911988"/>
            <a:ext cx="1076301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5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Inventory Process</a:t>
            </a:r>
          </a:p>
          <a:p>
            <a:r>
              <a:rPr lang="en-ID" sz="5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Standard Function Inventory Module</a:t>
            </a:r>
            <a:endParaRPr lang="ru-RU" sz="5400" b="1" dirty="0">
              <a:solidFill>
                <a:schemeClr val="accent3">
                  <a:lumMod val="60000"/>
                  <a:lumOff val="40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E8D6D9-7657-4F45-A57C-E6D81E9C054A}"/>
              </a:ext>
            </a:extLst>
          </p:cNvPr>
          <p:cNvGrpSpPr/>
          <p:nvPr/>
        </p:nvGrpSpPr>
        <p:grpSpPr>
          <a:xfrm flipH="1">
            <a:off x="4732974" y="3596611"/>
            <a:ext cx="2726050" cy="139433"/>
            <a:chOff x="4057117" y="3794813"/>
            <a:chExt cx="4092975" cy="925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202FB2-8168-4899-8D6B-1A7B15E0100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235709-02DC-44AA-ABDD-BAF8D857B75A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67070A-7776-4E51-8687-C1CEC30E6850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62C0203-1E42-438E-8413-02508F0E0A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485" y="6003883"/>
            <a:ext cx="3001285" cy="70592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86C03D1-B847-472D-8F93-EA8415E41406}"/>
              </a:ext>
            </a:extLst>
          </p:cNvPr>
          <p:cNvGrpSpPr/>
          <p:nvPr/>
        </p:nvGrpSpPr>
        <p:grpSpPr>
          <a:xfrm>
            <a:off x="7740783" y="-57273"/>
            <a:ext cx="4850169" cy="1110569"/>
            <a:chOff x="12584488" y="5364335"/>
            <a:chExt cx="5072102" cy="1255195"/>
          </a:xfrm>
          <a:solidFill>
            <a:schemeClr val="accent1">
              <a:lumMod val="75000"/>
            </a:schemeClr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9381CE33-D552-437D-8064-EDD458D45F73}"/>
                </a:ext>
              </a:extLst>
            </p:cNvPr>
            <p:cNvSpPr/>
            <p:nvPr/>
          </p:nvSpPr>
          <p:spPr>
            <a:xfrm>
              <a:off x="12584488" y="5364335"/>
              <a:ext cx="5072102" cy="1255195"/>
            </a:xfrm>
            <a:prstGeom prst="roundRect">
              <a:avLst>
                <a:gd name="adj" fmla="val 2033"/>
              </a:avLst>
            </a:prstGeom>
            <a:grpFill/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5750"/>
              <a:endParaRPr lang="en-US" sz="112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A6A3A6A-673B-435A-823F-5D9DF8644DC0}"/>
                </a:ext>
              </a:extLst>
            </p:cNvPr>
            <p:cNvCxnSpPr/>
            <p:nvPr/>
          </p:nvCxnSpPr>
          <p:spPr>
            <a:xfrm>
              <a:off x="14232571" y="5619658"/>
              <a:ext cx="0" cy="823043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77FEFF2-0B6B-46D5-8A19-B9D8465FCECA}"/>
                </a:ext>
              </a:extLst>
            </p:cNvPr>
            <p:cNvSpPr/>
            <p:nvPr/>
          </p:nvSpPr>
          <p:spPr>
            <a:xfrm>
              <a:off x="14155865" y="5513779"/>
              <a:ext cx="3496776" cy="260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285750">
                <a:lnSpc>
                  <a:spcPct val="130000"/>
                </a:lnSpc>
              </a:pPr>
              <a:endParaRPr lang="en-US" sz="875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EDF6FED-17D7-4C53-9B70-2A3A02ACD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33" y="266618"/>
            <a:ext cx="2273192" cy="6107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FD487C-B137-455C-8A45-0A8ECE7CFD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118" y="245094"/>
            <a:ext cx="1113433" cy="65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10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7FFA6FA-F216-4938-8A77-276CC0615C8E}"/>
              </a:ext>
            </a:extLst>
          </p:cNvPr>
          <p:cNvSpPr/>
          <p:nvPr/>
        </p:nvSpPr>
        <p:spPr>
          <a:xfrm>
            <a:off x="9426" y="0"/>
            <a:ext cx="12173149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A90EAD-293D-4236-9B7D-C0B4021DC04E}"/>
              </a:ext>
            </a:extLst>
          </p:cNvPr>
          <p:cNvSpPr/>
          <p:nvPr/>
        </p:nvSpPr>
        <p:spPr>
          <a:xfrm>
            <a:off x="3449597" y="2505670"/>
            <a:ext cx="52746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5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Inventory Process</a:t>
            </a:r>
            <a:endParaRPr lang="ru-RU" sz="5400" b="1" dirty="0">
              <a:solidFill>
                <a:schemeClr val="accent3">
                  <a:lumMod val="60000"/>
                  <a:lumOff val="40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E8D6D9-7657-4F45-A57C-E6D81E9C054A}"/>
              </a:ext>
            </a:extLst>
          </p:cNvPr>
          <p:cNvGrpSpPr/>
          <p:nvPr/>
        </p:nvGrpSpPr>
        <p:grpSpPr>
          <a:xfrm flipH="1">
            <a:off x="4732974" y="3596611"/>
            <a:ext cx="2726050" cy="139433"/>
            <a:chOff x="4057117" y="3794813"/>
            <a:chExt cx="4092975" cy="925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202FB2-8168-4899-8D6B-1A7B15E0100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235709-02DC-44AA-ABDD-BAF8D857B75A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67070A-7776-4E51-8687-C1CEC30E6850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62C0203-1E42-438E-8413-02508F0E0A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485" y="6003883"/>
            <a:ext cx="3001285" cy="70592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86C03D1-B847-472D-8F93-EA8415E41406}"/>
              </a:ext>
            </a:extLst>
          </p:cNvPr>
          <p:cNvGrpSpPr/>
          <p:nvPr/>
        </p:nvGrpSpPr>
        <p:grpSpPr>
          <a:xfrm>
            <a:off x="7740783" y="-57273"/>
            <a:ext cx="4850169" cy="1110569"/>
            <a:chOff x="12584488" y="5364335"/>
            <a:chExt cx="5072102" cy="1255195"/>
          </a:xfrm>
          <a:solidFill>
            <a:schemeClr val="accent1">
              <a:lumMod val="75000"/>
            </a:schemeClr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9381CE33-D552-437D-8064-EDD458D45F73}"/>
                </a:ext>
              </a:extLst>
            </p:cNvPr>
            <p:cNvSpPr/>
            <p:nvPr/>
          </p:nvSpPr>
          <p:spPr>
            <a:xfrm>
              <a:off x="12584488" y="5364335"/>
              <a:ext cx="5072102" cy="1255195"/>
            </a:xfrm>
            <a:prstGeom prst="roundRect">
              <a:avLst>
                <a:gd name="adj" fmla="val 2033"/>
              </a:avLst>
            </a:prstGeom>
            <a:grpFill/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5750"/>
              <a:endParaRPr lang="en-US" sz="112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A6A3A6A-673B-435A-823F-5D9DF8644DC0}"/>
                </a:ext>
              </a:extLst>
            </p:cNvPr>
            <p:cNvCxnSpPr/>
            <p:nvPr/>
          </p:nvCxnSpPr>
          <p:spPr>
            <a:xfrm>
              <a:off x="14232571" y="5619658"/>
              <a:ext cx="0" cy="823043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77FEFF2-0B6B-46D5-8A19-B9D8465FCECA}"/>
                </a:ext>
              </a:extLst>
            </p:cNvPr>
            <p:cNvSpPr/>
            <p:nvPr/>
          </p:nvSpPr>
          <p:spPr>
            <a:xfrm>
              <a:off x="14155865" y="5513779"/>
              <a:ext cx="3496776" cy="260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285750">
                <a:lnSpc>
                  <a:spcPct val="130000"/>
                </a:lnSpc>
              </a:pPr>
              <a:endParaRPr lang="en-US" sz="875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EDF6FED-17D7-4C53-9B70-2A3A02ACD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33" y="266618"/>
            <a:ext cx="2273192" cy="6107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FD487C-B137-455C-8A45-0A8ECE7CFD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118" y="245094"/>
            <a:ext cx="1113433" cy="65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27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6584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Inventory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Process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1A23DEC5-14C1-4541-B729-83588C90AE50}"/>
              </a:ext>
            </a:extLst>
          </p:cNvPr>
          <p:cNvSpPr/>
          <p:nvPr/>
        </p:nvSpPr>
        <p:spPr>
          <a:xfrm>
            <a:off x="2877899" y="2091531"/>
            <a:ext cx="2058995" cy="5300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Penerimaan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9930C24-D4A6-4AEE-8D36-2B993C283EA0}"/>
              </a:ext>
            </a:extLst>
          </p:cNvPr>
          <p:cNvSpPr/>
          <p:nvPr/>
        </p:nvSpPr>
        <p:spPr>
          <a:xfrm>
            <a:off x="6160627" y="2091530"/>
            <a:ext cx="2058994" cy="5300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Put Away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9DD631E-90B5-4D31-AB77-2B2687CA3D2B}"/>
              </a:ext>
            </a:extLst>
          </p:cNvPr>
          <p:cNvSpPr/>
          <p:nvPr/>
        </p:nvSpPr>
        <p:spPr>
          <a:xfrm>
            <a:off x="9199907" y="2091531"/>
            <a:ext cx="2058995" cy="5300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Penyimpanan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Graphic 2" descr="Truck">
            <a:extLst>
              <a:ext uri="{FF2B5EF4-FFF2-40B4-BE49-F238E27FC236}">
                <a16:creationId xmlns:a16="http://schemas.microsoft.com/office/drawing/2014/main" id="{4D0D9443-AA7E-4611-8D92-D8E154E68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964" y="1899375"/>
            <a:ext cx="914400" cy="9144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B122EBE-B654-4054-AE08-95E4941DD3A1}"/>
              </a:ext>
            </a:extLst>
          </p:cNvPr>
          <p:cNvCxnSpPr>
            <a:stCxn id="3" idx="3"/>
            <a:endCxn id="85" idx="1"/>
          </p:cNvCxnSpPr>
          <p:nvPr/>
        </p:nvCxnSpPr>
        <p:spPr>
          <a:xfrm>
            <a:off x="1811364" y="2356575"/>
            <a:ext cx="10665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65433A2-CDA4-487B-8CC2-FA5BB9868819}"/>
              </a:ext>
            </a:extLst>
          </p:cNvPr>
          <p:cNvSpPr/>
          <p:nvPr/>
        </p:nvSpPr>
        <p:spPr>
          <a:xfrm>
            <a:off x="9199907" y="4236383"/>
            <a:ext cx="2058994" cy="5300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Picking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A02684-FA2F-4AF0-9066-629AAE72B79D}"/>
              </a:ext>
            </a:extLst>
          </p:cNvPr>
          <p:cNvSpPr/>
          <p:nvPr/>
        </p:nvSpPr>
        <p:spPr>
          <a:xfrm>
            <a:off x="6160627" y="4236382"/>
            <a:ext cx="2058995" cy="5300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Sortation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6BFC7D1-444E-4724-A8D9-2A726A4AADCE}"/>
              </a:ext>
            </a:extLst>
          </p:cNvPr>
          <p:cNvSpPr/>
          <p:nvPr/>
        </p:nvSpPr>
        <p:spPr>
          <a:xfrm>
            <a:off x="2877900" y="4236381"/>
            <a:ext cx="2058994" cy="5300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Pengiriman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2" name="Graphic 31" descr="Truck">
            <a:extLst>
              <a:ext uri="{FF2B5EF4-FFF2-40B4-BE49-F238E27FC236}">
                <a16:creationId xmlns:a16="http://schemas.microsoft.com/office/drawing/2014/main" id="{05A4EAF6-4087-4929-A1FE-F97C20136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96964" y="4044226"/>
            <a:ext cx="914400" cy="9144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B30A0A9-92B1-41D3-B86E-9D504064F188}"/>
              </a:ext>
            </a:extLst>
          </p:cNvPr>
          <p:cNvCxnSpPr>
            <a:stCxn id="28" idx="1"/>
            <a:endCxn id="32" idx="1"/>
          </p:cNvCxnSpPr>
          <p:nvPr/>
        </p:nvCxnSpPr>
        <p:spPr>
          <a:xfrm flipH="1">
            <a:off x="1811364" y="4501425"/>
            <a:ext cx="106653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5A0C6C-D884-4102-8607-06FB90416B03}"/>
              </a:ext>
            </a:extLst>
          </p:cNvPr>
          <p:cNvCxnSpPr>
            <a:stCxn id="27" idx="1"/>
            <a:endCxn id="28" idx="3"/>
          </p:cNvCxnSpPr>
          <p:nvPr/>
        </p:nvCxnSpPr>
        <p:spPr>
          <a:xfrm flipH="1" flipV="1">
            <a:off x="4936894" y="4501425"/>
            <a:ext cx="122373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56473D3-CA11-44E5-BC2E-D3C31443D53C}"/>
              </a:ext>
            </a:extLst>
          </p:cNvPr>
          <p:cNvCxnSpPr>
            <a:stCxn id="85" idx="3"/>
            <a:endCxn id="87" idx="1"/>
          </p:cNvCxnSpPr>
          <p:nvPr/>
        </p:nvCxnSpPr>
        <p:spPr>
          <a:xfrm flipV="1">
            <a:off x="4936894" y="2356574"/>
            <a:ext cx="122373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3842D3-F6C5-4A23-9FC7-774DC0123FC4}"/>
              </a:ext>
            </a:extLst>
          </p:cNvPr>
          <p:cNvCxnSpPr>
            <a:stCxn id="87" idx="3"/>
            <a:endCxn id="88" idx="1"/>
          </p:cNvCxnSpPr>
          <p:nvPr/>
        </p:nvCxnSpPr>
        <p:spPr>
          <a:xfrm>
            <a:off x="8219621" y="2356574"/>
            <a:ext cx="98028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2C315C5-C1EC-428A-9A48-B943C5954504}"/>
              </a:ext>
            </a:extLst>
          </p:cNvPr>
          <p:cNvCxnSpPr>
            <a:stCxn id="88" idx="2"/>
            <a:endCxn id="24" idx="0"/>
          </p:cNvCxnSpPr>
          <p:nvPr/>
        </p:nvCxnSpPr>
        <p:spPr>
          <a:xfrm flipH="1">
            <a:off x="10229404" y="2621618"/>
            <a:ext cx="1" cy="1614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B48F509-0FA5-42C4-B516-A4F4C19CBE69}"/>
              </a:ext>
            </a:extLst>
          </p:cNvPr>
          <p:cNvCxnSpPr>
            <a:stCxn id="24" idx="1"/>
            <a:endCxn id="27" idx="3"/>
          </p:cNvCxnSpPr>
          <p:nvPr/>
        </p:nvCxnSpPr>
        <p:spPr>
          <a:xfrm flipH="1" flipV="1">
            <a:off x="8219622" y="4501426"/>
            <a:ext cx="98028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078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7" grpId="0" animBg="1"/>
      <p:bldP spid="88" grpId="0" animBg="1"/>
      <p:bldP spid="24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7FFA6FA-F216-4938-8A77-276CC0615C8E}"/>
              </a:ext>
            </a:extLst>
          </p:cNvPr>
          <p:cNvSpPr/>
          <p:nvPr/>
        </p:nvSpPr>
        <p:spPr>
          <a:xfrm>
            <a:off x="9426" y="0"/>
            <a:ext cx="12173149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A90EAD-293D-4236-9B7D-C0B4021DC04E}"/>
              </a:ext>
            </a:extLst>
          </p:cNvPr>
          <p:cNvSpPr/>
          <p:nvPr/>
        </p:nvSpPr>
        <p:spPr>
          <a:xfrm>
            <a:off x="3449597" y="2505670"/>
            <a:ext cx="521392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5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Item Master Data</a:t>
            </a:r>
            <a:endParaRPr lang="ru-RU" sz="5400" b="1" dirty="0">
              <a:solidFill>
                <a:schemeClr val="accent3">
                  <a:lumMod val="60000"/>
                  <a:lumOff val="40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E8D6D9-7657-4F45-A57C-E6D81E9C054A}"/>
              </a:ext>
            </a:extLst>
          </p:cNvPr>
          <p:cNvGrpSpPr/>
          <p:nvPr/>
        </p:nvGrpSpPr>
        <p:grpSpPr>
          <a:xfrm flipH="1">
            <a:off x="4732974" y="3596611"/>
            <a:ext cx="2726050" cy="139433"/>
            <a:chOff x="4057117" y="3794813"/>
            <a:chExt cx="4092975" cy="925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202FB2-8168-4899-8D6B-1A7B15E0100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235709-02DC-44AA-ABDD-BAF8D857B75A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67070A-7776-4E51-8687-C1CEC30E6850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62C0203-1E42-438E-8413-02508F0E0A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485" y="6003883"/>
            <a:ext cx="3001285" cy="70592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86C03D1-B847-472D-8F93-EA8415E41406}"/>
              </a:ext>
            </a:extLst>
          </p:cNvPr>
          <p:cNvGrpSpPr/>
          <p:nvPr/>
        </p:nvGrpSpPr>
        <p:grpSpPr>
          <a:xfrm>
            <a:off x="7740783" y="-57273"/>
            <a:ext cx="4850169" cy="1110569"/>
            <a:chOff x="12584488" y="5364335"/>
            <a:chExt cx="5072102" cy="1255195"/>
          </a:xfrm>
          <a:solidFill>
            <a:schemeClr val="accent1">
              <a:lumMod val="75000"/>
            </a:schemeClr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9381CE33-D552-437D-8064-EDD458D45F73}"/>
                </a:ext>
              </a:extLst>
            </p:cNvPr>
            <p:cNvSpPr/>
            <p:nvPr/>
          </p:nvSpPr>
          <p:spPr>
            <a:xfrm>
              <a:off x="12584488" y="5364335"/>
              <a:ext cx="5072102" cy="1255195"/>
            </a:xfrm>
            <a:prstGeom prst="roundRect">
              <a:avLst>
                <a:gd name="adj" fmla="val 2033"/>
              </a:avLst>
            </a:prstGeom>
            <a:grpFill/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5750"/>
              <a:endParaRPr lang="en-US" sz="112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A6A3A6A-673B-435A-823F-5D9DF8644DC0}"/>
                </a:ext>
              </a:extLst>
            </p:cNvPr>
            <p:cNvCxnSpPr/>
            <p:nvPr/>
          </p:nvCxnSpPr>
          <p:spPr>
            <a:xfrm>
              <a:off x="14232571" y="5619658"/>
              <a:ext cx="0" cy="823043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77FEFF2-0B6B-46D5-8A19-B9D8465FCECA}"/>
                </a:ext>
              </a:extLst>
            </p:cNvPr>
            <p:cNvSpPr/>
            <p:nvPr/>
          </p:nvSpPr>
          <p:spPr>
            <a:xfrm>
              <a:off x="14155865" y="5513779"/>
              <a:ext cx="3496776" cy="260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285750">
                <a:lnSpc>
                  <a:spcPct val="130000"/>
                </a:lnSpc>
              </a:pPr>
              <a:endParaRPr lang="en-US" sz="875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EDF6FED-17D7-4C53-9B70-2A3A02ACD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33" y="266618"/>
            <a:ext cx="2273192" cy="6107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FD487C-B137-455C-8A45-0A8ECE7CFD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118" y="245094"/>
            <a:ext cx="1113433" cy="65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79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6584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Item Master Data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40F3E54-16DC-4249-A765-9CF0675E4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40" y="1444327"/>
            <a:ext cx="11107119" cy="531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75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9507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Item Master Data – General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C3F290B-0DE9-43DE-B772-37F158B17B1E}"/>
              </a:ext>
            </a:extLst>
          </p:cNvPr>
          <p:cNvSpPr/>
          <p:nvPr/>
        </p:nvSpPr>
        <p:spPr>
          <a:xfrm>
            <a:off x="705416" y="1911988"/>
            <a:ext cx="10926389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Manage Item By :</a:t>
            </a:r>
          </a:p>
          <a:p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Serial Number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1 Serial Number = 1 Qty 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Biasa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di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Gunakan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untuk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barang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yang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sifat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nya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Unik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&amp;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Menjadi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kode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pembeda</a:t>
            </a: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lvl="1"/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	Yang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bersifat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unik</a:t>
            </a: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marL="800078" lvl="1" indent="-342900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Contoh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 :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Elektronik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,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Kendaraan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,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dll</a:t>
            </a: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Batch Number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1 Batch Number &gt; 1 Qty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Di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gunakan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untuk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mengkelompokan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barang</a:t>
            </a: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Contoh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: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Kode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Produksi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, Lot Number, No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Penerimaan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931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9507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Item Master Data – General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C3F290B-0DE9-43DE-B772-37F158B17B1E}"/>
              </a:ext>
            </a:extLst>
          </p:cNvPr>
          <p:cNvSpPr/>
          <p:nvPr/>
        </p:nvSpPr>
        <p:spPr>
          <a:xfrm>
            <a:off x="705416" y="1911988"/>
            <a:ext cx="10040056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Management Method :</a:t>
            </a:r>
          </a:p>
          <a:p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On Every Transaction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Setiap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Proses Inbound / Outbound Inventory, </a:t>
            </a:r>
          </a:p>
          <a:p>
            <a:pPr lvl="1"/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      SAP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akan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tanyakan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kode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Batch / Serial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On Release Only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SAP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Hanya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meminta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kode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Batch / Serial di Proses Outbound Inventory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Sebelum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proses Issue, user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harus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update Serial / Batch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dari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Modul </a:t>
            </a:r>
          </a:p>
          <a:p>
            <a:pPr lvl="1"/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	Batch Management &amp; Serial Number Management  </a:t>
            </a:r>
          </a:p>
          <a:p>
            <a:pPr lvl="1"/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3C7ABD-CC84-4B9E-A210-FEC997886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472" y="1219451"/>
            <a:ext cx="3794905" cy="278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51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11404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Item Master Data – Purchasing/Sales Data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C3F290B-0DE9-43DE-B772-37F158B17B1E}"/>
              </a:ext>
            </a:extLst>
          </p:cNvPr>
          <p:cNvSpPr/>
          <p:nvPr/>
        </p:nvSpPr>
        <p:spPr>
          <a:xfrm>
            <a:off x="705416" y="1911988"/>
            <a:ext cx="3557833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Management Method :</a:t>
            </a:r>
          </a:p>
          <a:p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Sales &amp; Purchase UOM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Manual UOM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UOM Group</a:t>
            </a:r>
          </a:p>
          <a:p>
            <a:pPr marL="457200" indent="-457200">
              <a:buFont typeface="+mj-lt"/>
              <a:buAutoNum type="arabicPeriod"/>
            </a:pP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lvl="1"/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BE57A7-D88C-4675-BCA7-0E9F6636F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565" y="1638092"/>
            <a:ext cx="3374411" cy="3274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D0D731-3BF0-48A5-873C-BE3DD3808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4470" y="3384443"/>
            <a:ext cx="3433380" cy="30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20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11404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Item Master Data – Inventory Data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C3F290B-0DE9-43DE-B772-37F158B17B1E}"/>
              </a:ext>
            </a:extLst>
          </p:cNvPr>
          <p:cNvSpPr/>
          <p:nvPr/>
        </p:nvSpPr>
        <p:spPr>
          <a:xfrm>
            <a:off x="705416" y="1911988"/>
            <a:ext cx="276723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Set G/L Account By :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Warehouse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Item Group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Item Level</a:t>
            </a:r>
          </a:p>
          <a:p>
            <a:pPr lvl="1"/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7A4B7C-E280-45B0-876D-D807C984105D}"/>
              </a:ext>
            </a:extLst>
          </p:cNvPr>
          <p:cNvSpPr/>
          <p:nvPr/>
        </p:nvSpPr>
        <p:spPr>
          <a:xfrm>
            <a:off x="705416" y="3558336"/>
            <a:ext cx="8114273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Valuation Method :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FIFO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Standard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Moving Average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Serial/Batch</a:t>
            </a:r>
          </a:p>
          <a:p>
            <a:pPr marL="914378" lvl="1" indent="-4572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Akan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aktif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jika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Manage Item By : Serial Number / Batch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536307-9417-4D7D-AD62-074C4FDC2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856" y="1771650"/>
            <a:ext cx="58674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00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11404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Item Master Data – Inventory Data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C3F290B-0DE9-43DE-B772-37F158B17B1E}"/>
              </a:ext>
            </a:extLst>
          </p:cNvPr>
          <p:cNvSpPr/>
          <p:nvPr/>
        </p:nvSpPr>
        <p:spPr>
          <a:xfrm>
            <a:off x="705416" y="1892652"/>
            <a:ext cx="458266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Manage Inventory By Warehouse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Manage By Warehouse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Manage By Item</a:t>
            </a:r>
          </a:p>
          <a:p>
            <a:pPr lvl="1"/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F2F6F1-446B-402F-8291-F1768D8D8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109" y="1892652"/>
            <a:ext cx="60864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8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11873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Item Master Data – Planning/Production Data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C3F290B-0DE9-43DE-B772-37F158B17B1E}"/>
              </a:ext>
            </a:extLst>
          </p:cNvPr>
          <p:cNvSpPr/>
          <p:nvPr/>
        </p:nvSpPr>
        <p:spPr>
          <a:xfrm>
            <a:off x="422546" y="1951767"/>
            <a:ext cx="254056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Planning Method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None.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MRP :</a:t>
            </a:r>
          </a:p>
          <a:p>
            <a:pPr marL="800078" lvl="1" indent="-3429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Buy</a:t>
            </a:r>
          </a:p>
          <a:p>
            <a:pPr marL="800078" lvl="1" indent="-3429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Make</a:t>
            </a:r>
          </a:p>
          <a:p>
            <a:pPr lvl="1"/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7AE8F2-FEB5-4088-8A8E-DDD19A7BB8D7}"/>
              </a:ext>
            </a:extLst>
          </p:cNvPr>
          <p:cNvSpPr/>
          <p:nvPr/>
        </p:nvSpPr>
        <p:spPr>
          <a:xfrm>
            <a:off x="436487" y="4260091"/>
            <a:ext cx="20821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Issue Method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Manual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Backflush</a:t>
            </a:r>
          </a:p>
          <a:p>
            <a:pPr lvl="1"/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D5C44E-696A-415A-8453-904C758BE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106" y="1746744"/>
            <a:ext cx="7318057" cy="452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69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7FFA6FA-F216-4938-8A77-276CC0615C8E}"/>
              </a:ext>
            </a:extLst>
          </p:cNvPr>
          <p:cNvSpPr/>
          <p:nvPr/>
        </p:nvSpPr>
        <p:spPr>
          <a:xfrm>
            <a:off x="9426" y="0"/>
            <a:ext cx="12173149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A90EAD-293D-4236-9B7D-C0B4021DC04E}"/>
              </a:ext>
            </a:extLst>
          </p:cNvPr>
          <p:cNvSpPr/>
          <p:nvPr/>
        </p:nvSpPr>
        <p:spPr>
          <a:xfrm>
            <a:off x="3449597" y="2505670"/>
            <a:ext cx="5041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5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Bin Location</a:t>
            </a:r>
            <a:endParaRPr lang="ru-RU" sz="5400" b="1" dirty="0">
              <a:solidFill>
                <a:schemeClr val="accent3">
                  <a:lumMod val="60000"/>
                  <a:lumOff val="40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E8D6D9-7657-4F45-A57C-E6D81E9C054A}"/>
              </a:ext>
            </a:extLst>
          </p:cNvPr>
          <p:cNvGrpSpPr/>
          <p:nvPr/>
        </p:nvGrpSpPr>
        <p:grpSpPr>
          <a:xfrm flipH="1">
            <a:off x="4732974" y="3596611"/>
            <a:ext cx="2726050" cy="139433"/>
            <a:chOff x="4057117" y="3794813"/>
            <a:chExt cx="4092975" cy="925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202FB2-8168-4899-8D6B-1A7B15E0100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235709-02DC-44AA-ABDD-BAF8D857B75A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67070A-7776-4E51-8687-C1CEC30E6850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62C0203-1E42-438E-8413-02508F0E0A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485" y="6003883"/>
            <a:ext cx="3001285" cy="70592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86C03D1-B847-472D-8F93-EA8415E41406}"/>
              </a:ext>
            </a:extLst>
          </p:cNvPr>
          <p:cNvGrpSpPr/>
          <p:nvPr/>
        </p:nvGrpSpPr>
        <p:grpSpPr>
          <a:xfrm>
            <a:off x="7740783" y="-57273"/>
            <a:ext cx="4850169" cy="1110569"/>
            <a:chOff x="12584488" y="5364335"/>
            <a:chExt cx="5072102" cy="1255195"/>
          </a:xfrm>
          <a:solidFill>
            <a:schemeClr val="accent1">
              <a:lumMod val="75000"/>
            </a:schemeClr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9381CE33-D552-437D-8064-EDD458D45F73}"/>
                </a:ext>
              </a:extLst>
            </p:cNvPr>
            <p:cNvSpPr/>
            <p:nvPr/>
          </p:nvSpPr>
          <p:spPr>
            <a:xfrm>
              <a:off x="12584488" y="5364335"/>
              <a:ext cx="5072102" cy="1255195"/>
            </a:xfrm>
            <a:prstGeom prst="roundRect">
              <a:avLst>
                <a:gd name="adj" fmla="val 2033"/>
              </a:avLst>
            </a:prstGeom>
            <a:grpFill/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5750"/>
              <a:endParaRPr lang="en-US" sz="112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A6A3A6A-673B-435A-823F-5D9DF8644DC0}"/>
                </a:ext>
              </a:extLst>
            </p:cNvPr>
            <p:cNvCxnSpPr/>
            <p:nvPr/>
          </p:nvCxnSpPr>
          <p:spPr>
            <a:xfrm>
              <a:off x="14232571" y="5619658"/>
              <a:ext cx="0" cy="823043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77FEFF2-0B6B-46D5-8A19-B9D8465FCECA}"/>
                </a:ext>
              </a:extLst>
            </p:cNvPr>
            <p:cNvSpPr/>
            <p:nvPr/>
          </p:nvSpPr>
          <p:spPr>
            <a:xfrm>
              <a:off x="14155865" y="5513779"/>
              <a:ext cx="3496776" cy="260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285750">
                <a:lnSpc>
                  <a:spcPct val="130000"/>
                </a:lnSpc>
              </a:pPr>
              <a:endParaRPr lang="en-US" sz="875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EDF6FED-17D7-4C53-9B70-2A3A02ACD1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33" y="266618"/>
            <a:ext cx="2273192" cy="6107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FD487C-B137-455C-8A45-0A8ECE7CFD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118" y="245094"/>
            <a:ext cx="1113433" cy="65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1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6584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Bin Location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12D0C08-E97E-4391-967D-A3889DCA3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99" y="1358857"/>
            <a:ext cx="6002314" cy="405443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8A5534-D452-45A3-940D-D75DE0C67363}"/>
              </a:ext>
            </a:extLst>
          </p:cNvPr>
          <p:cNvSpPr/>
          <p:nvPr/>
        </p:nvSpPr>
        <p:spPr>
          <a:xfrm>
            <a:off x="436487" y="1663901"/>
            <a:ext cx="461126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Bin Location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Menjadikan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Gudang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lebih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detail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Mencakup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hingga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4 sub level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lvl="1"/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743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6584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Bin Location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31FD62A-21E1-458C-B26F-5F7687C0A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294" y="678949"/>
            <a:ext cx="7079704" cy="59027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AC23E9-AFC9-4F3C-B0BD-650FF5C9576B}"/>
              </a:ext>
            </a:extLst>
          </p:cNvPr>
          <p:cNvSpPr/>
          <p:nvPr/>
        </p:nvSpPr>
        <p:spPr>
          <a:xfrm>
            <a:off x="436487" y="1663901"/>
            <a:ext cx="35132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Bin Location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Contoh</a:t>
            </a:r>
            <a:r>
              <a:rPr lang="en-ID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 Bin 4 Level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  <a:p>
            <a:pPr lvl="1"/>
            <a:endParaRPr lang="en-ID" sz="2400" b="1" dirty="0">
              <a:solidFill>
                <a:schemeClr val="tx1">
                  <a:lumMod val="50000"/>
                  <a:lumOff val="50000"/>
                </a:schemeClr>
              </a:solidFill>
              <a:latin typeface="Montserrat ExtraBold" panose="00000900000000000000" pitchFamily="50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317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7FFA6FA-F216-4938-8A77-276CC0615C8E}"/>
              </a:ext>
            </a:extLst>
          </p:cNvPr>
          <p:cNvSpPr/>
          <p:nvPr/>
        </p:nvSpPr>
        <p:spPr>
          <a:xfrm>
            <a:off x="9425" y="-144580"/>
            <a:ext cx="12173149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0"/>
            <a:endParaRPr lang="en-US" sz="112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A90EAD-293D-4236-9B7D-C0B4021DC04E}"/>
              </a:ext>
            </a:extLst>
          </p:cNvPr>
          <p:cNvSpPr/>
          <p:nvPr/>
        </p:nvSpPr>
        <p:spPr>
          <a:xfrm>
            <a:off x="1465943" y="2505670"/>
            <a:ext cx="894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5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ontserrat ExtraBold" panose="00000900000000000000" pitchFamily="50" charset="0"/>
                <a:ea typeface="Roboto Black" panose="02000000000000000000" pitchFamily="2" charset="0"/>
                <a:cs typeface="Open Sans Light" panose="020B0306030504020204" pitchFamily="34" charset="0"/>
              </a:rPr>
              <a:t>Inventory Transaction</a:t>
            </a:r>
            <a:endParaRPr lang="ru-RU" sz="5400" b="1" dirty="0">
              <a:solidFill>
                <a:schemeClr val="accent3">
                  <a:lumMod val="60000"/>
                  <a:lumOff val="40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E8D6D9-7657-4F45-A57C-E6D81E9C054A}"/>
              </a:ext>
            </a:extLst>
          </p:cNvPr>
          <p:cNvGrpSpPr/>
          <p:nvPr/>
        </p:nvGrpSpPr>
        <p:grpSpPr>
          <a:xfrm flipH="1">
            <a:off x="4732974" y="3596611"/>
            <a:ext cx="2726050" cy="139433"/>
            <a:chOff x="4057117" y="3794813"/>
            <a:chExt cx="4092975" cy="925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8202FB2-8168-4899-8D6B-1A7B15E0100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235709-02DC-44AA-ABDD-BAF8D857B75A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67070A-7776-4E51-8687-C1CEC30E6850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62C0203-1E42-438E-8413-02508F0E0A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485" y="6003883"/>
            <a:ext cx="3001285" cy="70592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86C03D1-B847-472D-8F93-EA8415E41406}"/>
              </a:ext>
            </a:extLst>
          </p:cNvPr>
          <p:cNvGrpSpPr/>
          <p:nvPr/>
        </p:nvGrpSpPr>
        <p:grpSpPr>
          <a:xfrm>
            <a:off x="7740783" y="-57273"/>
            <a:ext cx="4850169" cy="1110569"/>
            <a:chOff x="12584488" y="5364335"/>
            <a:chExt cx="5072102" cy="1255195"/>
          </a:xfrm>
          <a:solidFill>
            <a:schemeClr val="accent1">
              <a:lumMod val="75000"/>
            </a:schemeClr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9381CE33-D552-437D-8064-EDD458D45F73}"/>
                </a:ext>
              </a:extLst>
            </p:cNvPr>
            <p:cNvSpPr/>
            <p:nvPr/>
          </p:nvSpPr>
          <p:spPr>
            <a:xfrm>
              <a:off x="12584488" y="5364335"/>
              <a:ext cx="5072102" cy="1255195"/>
            </a:xfrm>
            <a:prstGeom prst="roundRect">
              <a:avLst>
                <a:gd name="adj" fmla="val 2033"/>
              </a:avLst>
            </a:prstGeom>
            <a:grpFill/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85750"/>
              <a:endParaRPr lang="en-US" sz="112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A6A3A6A-673B-435A-823F-5D9DF8644DC0}"/>
                </a:ext>
              </a:extLst>
            </p:cNvPr>
            <p:cNvCxnSpPr/>
            <p:nvPr/>
          </p:nvCxnSpPr>
          <p:spPr>
            <a:xfrm>
              <a:off x="14232571" y="5619658"/>
              <a:ext cx="0" cy="823043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77FEFF2-0B6B-46D5-8A19-B9D8465FCECA}"/>
                </a:ext>
              </a:extLst>
            </p:cNvPr>
            <p:cNvSpPr/>
            <p:nvPr/>
          </p:nvSpPr>
          <p:spPr>
            <a:xfrm>
              <a:off x="14155865" y="5513779"/>
              <a:ext cx="3496776" cy="260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285750">
                <a:lnSpc>
                  <a:spcPct val="130000"/>
                </a:lnSpc>
              </a:pPr>
              <a:endParaRPr lang="en-US" sz="875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EDF6FED-17D7-4C53-9B70-2A3A02ACD1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33" y="266618"/>
            <a:ext cx="2273192" cy="61078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FD487C-B137-455C-8A45-0A8ECE7CFD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118" y="245094"/>
            <a:ext cx="1113433" cy="65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017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6584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Inventory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Transaction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CAC0C97-B241-43BA-8C95-0FAF9DD7FD6A}"/>
              </a:ext>
            </a:extLst>
          </p:cNvPr>
          <p:cNvSpPr txBox="1">
            <a:spLocks/>
          </p:cNvSpPr>
          <p:nvPr/>
        </p:nvSpPr>
        <p:spPr>
          <a:xfrm>
            <a:off x="436487" y="1927899"/>
            <a:ext cx="8229600" cy="31262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Goods Receipt &amp; Goods </a:t>
            </a:r>
          </a:p>
          <a:p>
            <a:pPr lvl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Goods Issues </a:t>
            </a:r>
          </a:p>
          <a:p>
            <a:pPr lvl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Goods Receipt </a:t>
            </a:r>
          </a:p>
          <a:p>
            <a:pPr lvl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Inventory Transfer</a:t>
            </a:r>
          </a:p>
          <a:p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Inventory Adjustment &amp; data Correction</a:t>
            </a:r>
          </a:p>
          <a:p>
            <a:pPr lvl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Inventory Counting &amp; Posting</a:t>
            </a:r>
          </a:p>
          <a:p>
            <a:pPr lvl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Inventory Revaluation </a:t>
            </a:r>
          </a:p>
        </p:txBody>
      </p:sp>
    </p:spTree>
    <p:extLst>
      <p:ext uri="{BB962C8B-B14F-4D97-AF65-F5344CB8AC3E}">
        <p14:creationId xmlns:p14="http://schemas.microsoft.com/office/powerpoint/2010/main" val="3875733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6584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Item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Movement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CAC0C97-B241-43BA-8C95-0FAF9DD7FD6A}"/>
              </a:ext>
            </a:extLst>
          </p:cNvPr>
          <p:cNvSpPr txBox="1">
            <a:spLocks/>
          </p:cNvSpPr>
          <p:nvPr/>
        </p:nvSpPr>
        <p:spPr>
          <a:xfrm>
            <a:off x="436487" y="1552575"/>
            <a:ext cx="8229600" cy="31262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Goods Receipt</a:t>
            </a:r>
          </a:p>
          <a:p>
            <a:pPr lvl="2"/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Proses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penerimaan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barang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yang tidak di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dapatkan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dari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proses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pembelian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2"/>
            <a:endParaRPr lang="en-US" altLang="en-US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Goods Issue</a:t>
            </a:r>
          </a:p>
          <a:p>
            <a:pPr lvl="2"/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Proses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pengeluaran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barang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yang tidak di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dapatkan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dari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proses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penjualan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2"/>
            <a:endParaRPr lang="en-US" altLang="en-US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Inventory Transfer</a:t>
            </a:r>
          </a:p>
          <a:p>
            <a:pPr lvl="2"/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Proses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pemindahan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barang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dari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suatu</a:t>
            </a:r>
            <a:r>
              <a:rPr lang="en-US" altLang="en-US" b="1" dirty="0">
                <a:solidFill>
                  <a:schemeClr val="bg1">
                    <a:lumMod val="50000"/>
                  </a:schemeClr>
                </a:solidFill>
              </a:rPr>
              <a:t> Gudang ke Gudang lain </a:t>
            </a:r>
            <a:r>
              <a:rPr lang="en-US" altLang="en-US" b="1" dirty="0" err="1">
                <a:solidFill>
                  <a:schemeClr val="bg1">
                    <a:lumMod val="50000"/>
                  </a:schemeClr>
                </a:solidFill>
              </a:rPr>
              <a:t>nya</a:t>
            </a:r>
            <a:endParaRPr lang="en-US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E21B00-7377-4CEA-A02A-2D7CC6E34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709" y="826045"/>
            <a:ext cx="2181225" cy="18764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7E542F-D329-4CEA-B905-E7BD1C805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5623" y="2983365"/>
            <a:ext cx="1962150" cy="1695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9064C3-579C-4CF7-BC2B-9CAD63781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158" y="5305425"/>
            <a:ext cx="48006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92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6584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Inventory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Revaluation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24CFB8B-AC20-4ACA-AF63-61D50CB2C1C2}"/>
              </a:ext>
            </a:extLst>
          </p:cNvPr>
          <p:cNvGrpSpPr/>
          <p:nvPr/>
        </p:nvGrpSpPr>
        <p:grpSpPr>
          <a:xfrm>
            <a:off x="2328273" y="2966649"/>
            <a:ext cx="1579123" cy="1815084"/>
            <a:chOff x="3258238" y="0"/>
            <a:chExt cx="1579123" cy="1815084"/>
          </a:xfrm>
        </p:grpSpPr>
        <p:sp>
          <p:nvSpPr>
            <p:cNvPr id="80" name="Hexagon 79">
              <a:extLst>
                <a:ext uri="{FF2B5EF4-FFF2-40B4-BE49-F238E27FC236}">
                  <a16:creationId xmlns:a16="http://schemas.microsoft.com/office/drawing/2014/main" id="{ECB062B5-87D8-46A1-B1F4-04B246D0A673}"/>
                </a:ext>
              </a:extLst>
            </p:cNvPr>
            <p:cNvSpPr/>
            <p:nvPr/>
          </p:nvSpPr>
          <p:spPr>
            <a:xfrm rot="5400000">
              <a:off x="3140258" y="117980"/>
              <a:ext cx="1815084" cy="15791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shade val="50000"/>
                <a:hueOff val="-87364"/>
                <a:satOff val="14847"/>
                <a:lumOff val="1255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Hexagon 4">
              <a:extLst>
                <a:ext uri="{FF2B5EF4-FFF2-40B4-BE49-F238E27FC236}">
                  <a16:creationId xmlns:a16="http://schemas.microsoft.com/office/drawing/2014/main" id="{7E5E6393-43F6-4546-91DF-7ECE61B5B13A}"/>
                </a:ext>
              </a:extLst>
            </p:cNvPr>
            <p:cNvSpPr txBox="1"/>
            <p:nvPr/>
          </p:nvSpPr>
          <p:spPr>
            <a:xfrm>
              <a:off x="3381278" y="282850"/>
              <a:ext cx="1333044" cy="1249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chemeClr val="tx1"/>
                  </a:solidFill>
                </a:rPr>
                <a:t>Price Change</a:t>
              </a:r>
              <a:endParaRPr lang="id-ID" sz="16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E097E0D-2ACE-4F63-AB2B-D3F2332EB53B}"/>
              </a:ext>
            </a:extLst>
          </p:cNvPr>
          <p:cNvGrpSpPr/>
          <p:nvPr/>
        </p:nvGrpSpPr>
        <p:grpSpPr>
          <a:xfrm>
            <a:off x="8073090" y="2966649"/>
            <a:ext cx="1579123" cy="1815084"/>
            <a:chOff x="3258238" y="0"/>
            <a:chExt cx="1579123" cy="1815084"/>
          </a:xfrm>
        </p:grpSpPr>
        <p:sp>
          <p:nvSpPr>
            <p:cNvPr id="83" name="Hexagon 82">
              <a:extLst>
                <a:ext uri="{FF2B5EF4-FFF2-40B4-BE49-F238E27FC236}">
                  <a16:creationId xmlns:a16="http://schemas.microsoft.com/office/drawing/2014/main" id="{790FF9C7-281C-45ED-9E3E-B6AEF4590DC0}"/>
                </a:ext>
              </a:extLst>
            </p:cNvPr>
            <p:cNvSpPr/>
            <p:nvPr/>
          </p:nvSpPr>
          <p:spPr>
            <a:xfrm rot="5400000">
              <a:off x="3140258" y="117980"/>
              <a:ext cx="1815084" cy="15791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shade val="50000"/>
                <a:hueOff val="-87364"/>
                <a:satOff val="14847"/>
                <a:lumOff val="1255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Hexagon 4">
              <a:extLst>
                <a:ext uri="{FF2B5EF4-FFF2-40B4-BE49-F238E27FC236}">
                  <a16:creationId xmlns:a16="http://schemas.microsoft.com/office/drawing/2014/main" id="{B2D918E5-02F3-41AA-B568-06EE01EAB2C8}"/>
                </a:ext>
              </a:extLst>
            </p:cNvPr>
            <p:cNvSpPr txBox="1"/>
            <p:nvPr/>
          </p:nvSpPr>
          <p:spPr>
            <a:xfrm>
              <a:off x="3385050" y="296103"/>
              <a:ext cx="1333044" cy="1249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chemeClr val="tx1"/>
                  </a:solidFill>
                </a:rPr>
                <a:t>Inventory Debit – </a:t>
              </a:r>
              <a:r>
                <a:rPr lang="en-US" sz="1600" b="1" dirty="0">
                  <a:solidFill>
                    <a:schemeClr val="tx1"/>
                  </a:solidFill>
                </a:rPr>
                <a:t>C</a:t>
              </a:r>
              <a:r>
                <a:rPr lang="en-US" sz="1600" b="1" kern="1200" dirty="0">
                  <a:solidFill>
                    <a:schemeClr val="tx1"/>
                  </a:solidFill>
                </a:rPr>
                <a:t>redit</a:t>
              </a:r>
              <a:endParaRPr lang="id-ID" sz="16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1A23DEC5-14C1-4541-B729-83588C90AE50}"/>
              </a:ext>
            </a:extLst>
          </p:cNvPr>
          <p:cNvSpPr/>
          <p:nvPr/>
        </p:nvSpPr>
        <p:spPr>
          <a:xfrm>
            <a:off x="318450" y="5202719"/>
            <a:ext cx="2058995" cy="5300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Current Cost Item 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50B9D7E-ED0F-44AD-8A74-7AE57F4242C4}"/>
              </a:ext>
            </a:extLst>
          </p:cNvPr>
          <p:cNvCxnSpPr/>
          <p:nvPr/>
        </p:nvCxnSpPr>
        <p:spPr>
          <a:xfrm>
            <a:off x="2598618" y="5466351"/>
            <a:ext cx="112643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79930C24-D4A6-4AEE-8D36-2B993C283EA0}"/>
              </a:ext>
            </a:extLst>
          </p:cNvPr>
          <p:cNvSpPr/>
          <p:nvPr/>
        </p:nvSpPr>
        <p:spPr>
          <a:xfrm>
            <a:off x="3907397" y="5201308"/>
            <a:ext cx="1815548" cy="5300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Price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9DD631E-90B5-4D31-AB77-2B2687CA3D2B}"/>
              </a:ext>
            </a:extLst>
          </p:cNvPr>
          <p:cNvSpPr/>
          <p:nvPr/>
        </p:nvSpPr>
        <p:spPr>
          <a:xfrm>
            <a:off x="6384354" y="5201306"/>
            <a:ext cx="1815548" cy="5300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Current Value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6141336-B00B-48AD-9F2C-C60833FABDF3}"/>
              </a:ext>
            </a:extLst>
          </p:cNvPr>
          <p:cNvCxnSpPr/>
          <p:nvPr/>
        </p:nvCxnSpPr>
        <p:spPr>
          <a:xfrm>
            <a:off x="8406511" y="5466349"/>
            <a:ext cx="112643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EBD37F8D-DCE6-4AB0-B535-D1F2BA7BA67F}"/>
              </a:ext>
            </a:extLst>
          </p:cNvPr>
          <p:cNvSpPr/>
          <p:nvPr/>
        </p:nvSpPr>
        <p:spPr>
          <a:xfrm>
            <a:off x="9739555" y="5189735"/>
            <a:ext cx="1815548" cy="530087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Value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DD3518D-E9D1-4E2F-81B4-B353D1C0D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326" y="2510938"/>
            <a:ext cx="3037348" cy="71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46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7" grpId="0" animBg="1"/>
      <p:bldP spid="88" grpId="0" animBg="1"/>
      <p:bldP spid="9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969BC9AA-980F-47E1-AAF7-E22831332DA3}"/>
              </a:ext>
            </a:extLst>
          </p:cNvPr>
          <p:cNvSpPr/>
          <p:nvPr/>
        </p:nvSpPr>
        <p:spPr>
          <a:xfrm>
            <a:off x="318450" y="404139"/>
            <a:ext cx="8875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Inventory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Counting &amp; Posting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945C63A-C646-4A0F-9380-4C23267F2CA5}"/>
              </a:ext>
            </a:extLst>
          </p:cNvPr>
          <p:cNvGrpSpPr/>
          <p:nvPr/>
        </p:nvGrpSpPr>
        <p:grpSpPr>
          <a:xfrm flipH="1">
            <a:off x="436487" y="1219451"/>
            <a:ext cx="2726050" cy="139433"/>
            <a:chOff x="4057117" y="3794813"/>
            <a:chExt cx="4092975" cy="92513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4945EC9-4B93-4943-8340-C7143EDA4773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1254C4-ACD9-46F5-8E06-D01BED2037FE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9B34DEA-3A2A-465B-B27C-E47410D480E6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24CFB8B-AC20-4ACA-AF63-61D50CB2C1C2}"/>
              </a:ext>
            </a:extLst>
          </p:cNvPr>
          <p:cNvGrpSpPr/>
          <p:nvPr/>
        </p:nvGrpSpPr>
        <p:grpSpPr>
          <a:xfrm>
            <a:off x="2328273" y="2966649"/>
            <a:ext cx="1579123" cy="1815084"/>
            <a:chOff x="3258238" y="0"/>
            <a:chExt cx="1579123" cy="1815084"/>
          </a:xfrm>
        </p:grpSpPr>
        <p:sp>
          <p:nvSpPr>
            <p:cNvPr id="80" name="Hexagon 79">
              <a:extLst>
                <a:ext uri="{FF2B5EF4-FFF2-40B4-BE49-F238E27FC236}">
                  <a16:creationId xmlns:a16="http://schemas.microsoft.com/office/drawing/2014/main" id="{ECB062B5-87D8-46A1-B1F4-04B246D0A673}"/>
                </a:ext>
              </a:extLst>
            </p:cNvPr>
            <p:cNvSpPr/>
            <p:nvPr/>
          </p:nvSpPr>
          <p:spPr>
            <a:xfrm rot="5400000">
              <a:off x="3140258" y="117980"/>
              <a:ext cx="1815084" cy="15791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shade val="50000"/>
                <a:hueOff val="-87364"/>
                <a:satOff val="14847"/>
                <a:lumOff val="1255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Hexagon 4">
              <a:extLst>
                <a:ext uri="{FF2B5EF4-FFF2-40B4-BE49-F238E27FC236}">
                  <a16:creationId xmlns:a16="http://schemas.microsoft.com/office/drawing/2014/main" id="{7E5E6393-43F6-4546-91DF-7ECE61B5B13A}"/>
                </a:ext>
              </a:extLst>
            </p:cNvPr>
            <p:cNvSpPr txBox="1"/>
            <p:nvPr/>
          </p:nvSpPr>
          <p:spPr>
            <a:xfrm>
              <a:off x="3381278" y="282850"/>
              <a:ext cx="1333044" cy="1249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chemeClr val="tx1"/>
                  </a:solidFill>
                </a:rPr>
                <a:t>Inventory Counting</a:t>
              </a:r>
              <a:endParaRPr lang="id-ID" sz="16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E097E0D-2ACE-4F63-AB2B-D3F2332EB53B}"/>
              </a:ext>
            </a:extLst>
          </p:cNvPr>
          <p:cNvGrpSpPr/>
          <p:nvPr/>
        </p:nvGrpSpPr>
        <p:grpSpPr>
          <a:xfrm>
            <a:off x="8073090" y="2966649"/>
            <a:ext cx="1579123" cy="1815084"/>
            <a:chOff x="3258238" y="0"/>
            <a:chExt cx="1579123" cy="1815084"/>
          </a:xfrm>
        </p:grpSpPr>
        <p:sp>
          <p:nvSpPr>
            <p:cNvPr id="83" name="Hexagon 82">
              <a:extLst>
                <a:ext uri="{FF2B5EF4-FFF2-40B4-BE49-F238E27FC236}">
                  <a16:creationId xmlns:a16="http://schemas.microsoft.com/office/drawing/2014/main" id="{790FF9C7-281C-45ED-9E3E-B6AEF4590DC0}"/>
                </a:ext>
              </a:extLst>
            </p:cNvPr>
            <p:cNvSpPr/>
            <p:nvPr/>
          </p:nvSpPr>
          <p:spPr>
            <a:xfrm rot="5400000">
              <a:off x="3140258" y="117980"/>
              <a:ext cx="1815084" cy="1579123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shade val="50000"/>
                <a:hueOff val="-87364"/>
                <a:satOff val="14847"/>
                <a:lumOff val="1255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Hexagon 4">
              <a:extLst>
                <a:ext uri="{FF2B5EF4-FFF2-40B4-BE49-F238E27FC236}">
                  <a16:creationId xmlns:a16="http://schemas.microsoft.com/office/drawing/2014/main" id="{B2D918E5-02F3-41AA-B568-06EE01EAB2C8}"/>
                </a:ext>
              </a:extLst>
            </p:cNvPr>
            <p:cNvSpPr txBox="1"/>
            <p:nvPr/>
          </p:nvSpPr>
          <p:spPr>
            <a:xfrm>
              <a:off x="3385050" y="296103"/>
              <a:ext cx="1333044" cy="12493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schemeClr val="tx1"/>
                  </a:solidFill>
                </a:rPr>
                <a:t>Inventory Posting</a:t>
              </a:r>
              <a:endParaRPr lang="id-ID" sz="16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1A23DEC5-14C1-4541-B729-83588C90AE50}"/>
              </a:ext>
            </a:extLst>
          </p:cNvPr>
          <p:cNvSpPr/>
          <p:nvPr/>
        </p:nvSpPr>
        <p:spPr>
          <a:xfrm>
            <a:off x="2088337" y="5064584"/>
            <a:ext cx="2058995" cy="830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Proses </a:t>
            </a:r>
            <a:r>
              <a:rPr lang="en-US" dirty="0" err="1">
                <a:solidFill>
                  <a:schemeClr val="tx1"/>
                </a:solidFill>
              </a:rPr>
              <a:t>Penghitungan</a:t>
            </a:r>
            <a:r>
              <a:rPr lang="en-US" dirty="0">
                <a:solidFill>
                  <a:schemeClr val="tx1"/>
                </a:solidFill>
              </a:rPr>
              <a:t> Qty </a:t>
            </a:r>
            <a:r>
              <a:rPr lang="en-US" dirty="0" err="1">
                <a:solidFill>
                  <a:schemeClr val="tx1"/>
                </a:solidFill>
              </a:rPr>
              <a:t>Barang</a:t>
            </a:r>
            <a:r>
              <a:rPr lang="en-US" dirty="0">
                <a:solidFill>
                  <a:schemeClr val="tx1"/>
                </a:solidFill>
              </a:rPr>
              <a:t> di Gudang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50B9D7E-ED0F-44AD-8A74-7AE57F4242C4}"/>
              </a:ext>
            </a:extLst>
          </p:cNvPr>
          <p:cNvCxnSpPr/>
          <p:nvPr/>
        </p:nvCxnSpPr>
        <p:spPr>
          <a:xfrm>
            <a:off x="5175742" y="4316282"/>
            <a:ext cx="1463040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EBD37F8D-DCE6-4AB0-B535-D1F2BA7BA67F}"/>
              </a:ext>
            </a:extLst>
          </p:cNvPr>
          <p:cNvSpPr/>
          <p:nvPr/>
        </p:nvSpPr>
        <p:spPr>
          <a:xfrm>
            <a:off x="7954878" y="5133450"/>
            <a:ext cx="2058994" cy="845303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Proses Posting, Jurnal, Selisih Stock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DD3518D-E9D1-4E2F-81B4-B353D1C0D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326" y="2510938"/>
            <a:ext cx="3037348" cy="71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72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9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94A170DA-679E-49E6-8479-E7B0CCF1A839}"/>
              </a:ext>
            </a:extLst>
          </p:cNvPr>
          <p:cNvSpPr txBox="1"/>
          <p:nvPr/>
        </p:nvSpPr>
        <p:spPr>
          <a:xfrm>
            <a:off x="3333879" y="641166"/>
            <a:ext cx="3672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a typeface="Roboto Light" panose="02000000000000000000" pitchFamily="2" charset="0"/>
                <a:cs typeface="Open Sans Light" panose="020B0306030504020204" pitchFamily="34" charset="0"/>
              </a:rPr>
              <a:t>Feature</a:t>
            </a:r>
            <a:endParaRPr lang="ru-RU" sz="3200" b="1" dirty="0"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875A13EE-49CA-4376-8FCF-1BF08083E1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32" y="380153"/>
            <a:ext cx="3037348" cy="71440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D78C9D4-1B56-44A2-8FCE-26011EA0748E}"/>
              </a:ext>
            </a:extLst>
          </p:cNvPr>
          <p:cNvSpPr/>
          <p:nvPr/>
        </p:nvSpPr>
        <p:spPr>
          <a:xfrm>
            <a:off x="330024" y="1225941"/>
            <a:ext cx="79968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a typeface="Roboto Black" panose="02000000000000000000" pitchFamily="2" charset="0"/>
                <a:cs typeface="Open Sans Light" panose="020B0306030504020204" pitchFamily="34" charset="0"/>
              </a:rPr>
              <a:t>Stock </a:t>
            </a:r>
            <a:r>
              <a:rPr lang="en-US" sz="2800" dirty="0">
                <a:ea typeface="Roboto Black" panose="02000000000000000000" pitchFamily="2" charset="0"/>
                <a:cs typeface="Open Sans Light" panose="020B0306030504020204" pitchFamily="34" charset="0"/>
              </a:rPr>
              <a:t>Take</a:t>
            </a:r>
            <a:endParaRPr lang="ru-RU" sz="2800" dirty="0">
              <a:solidFill>
                <a:schemeClr val="accent2">
                  <a:lumMod val="75000"/>
                </a:schemeClr>
              </a:solidFill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pic>
        <p:nvPicPr>
          <p:cNvPr id="72" name="Рисунок 2">
            <a:extLst>
              <a:ext uri="{FF2B5EF4-FFF2-40B4-BE49-F238E27FC236}">
                <a16:creationId xmlns:a16="http://schemas.microsoft.com/office/drawing/2014/main" id="{B8C9BAB1-C0ED-4704-A54E-C44E5A6DC1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9002"/>
            <a:ext cx="12532096" cy="7818983"/>
          </a:xfrm>
          <a:prstGeom prst="rect">
            <a:avLst/>
          </a:prstGeom>
        </p:spPr>
      </p:pic>
      <p:pic>
        <p:nvPicPr>
          <p:cNvPr id="6" name="Picture 5" descr="A screenshot of a computer&#10;&#10;Description generated with very high confidence">
            <a:extLst>
              <a:ext uri="{FF2B5EF4-FFF2-40B4-BE49-F238E27FC236}">
                <a16:creationId xmlns:a16="http://schemas.microsoft.com/office/drawing/2014/main" id="{DCC05B4E-686C-4ED6-AFF0-FE4601C01C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1" b="24184"/>
          <a:stretch/>
        </p:blipFill>
        <p:spPr>
          <a:xfrm>
            <a:off x="2560319" y="2783328"/>
            <a:ext cx="7275625" cy="404368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C2377CE-F8FB-4985-A040-A467F8C9E1DD}"/>
              </a:ext>
            </a:extLst>
          </p:cNvPr>
          <p:cNvGrpSpPr/>
          <p:nvPr/>
        </p:nvGrpSpPr>
        <p:grpSpPr>
          <a:xfrm>
            <a:off x="1037195" y="2495984"/>
            <a:ext cx="1468584" cy="1468584"/>
            <a:chOff x="1070035" y="2327360"/>
            <a:chExt cx="1741542" cy="1741542"/>
          </a:xfrm>
        </p:grpSpPr>
        <p:sp>
          <p:nvSpPr>
            <p:cNvPr id="69" name="Teardrop 68">
              <a:extLst>
                <a:ext uri="{FF2B5EF4-FFF2-40B4-BE49-F238E27FC236}">
                  <a16:creationId xmlns:a16="http://schemas.microsoft.com/office/drawing/2014/main" id="{B3DB3862-1FDE-4A64-B3EA-1A31D7B71EB4}"/>
                </a:ext>
              </a:extLst>
            </p:cNvPr>
            <p:cNvSpPr/>
            <p:nvPr/>
          </p:nvSpPr>
          <p:spPr>
            <a:xfrm rot="13500000">
              <a:off x="1070035" y="2327360"/>
              <a:ext cx="1741542" cy="1741542"/>
            </a:xfrm>
            <a:prstGeom prst="teardrop">
              <a:avLst/>
            </a:prstGeom>
            <a:gradFill>
              <a:gsLst>
                <a:gs pos="15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927100" sx="111000" sy="111000" algn="ctr" rotWithShape="0">
                <a:prstClr val="black">
                  <a:alpha val="8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70" name="Freeform 144">
              <a:extLst>
                <a:ext uri="{FF2B5EF4-FFF2-40B4-BE49-F238E27FC236}">
                  <a16:creationId xmlns:a16="http://schemas.microsoft.com/office/drawing/2014/main" id="{B1421AEF-82FA-4CF5-AB54-6CFA45C49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295" y="2929929"/>
              <a:ext cx="699022" cy="648001"/>
            </a:xfrm>
            <a:custGeom>
              <a:avLst/>
              <a:gdLst>
                <a:gd name="T0" fmla="*/ 114881 w 602"/>
                <a:gd name="T1" fmla="*/ 0 h 559"/>
                <a:gd name="T2" fmla="*/ 114881 w 602"/>
                <a:gd name="T3" fmla="*/ 0 h 559"/>
                <a:gd name="T4" fmla="*/ 217118 w 602"/>
                <a:gd name="T5" fmla="*/ 84035 h 559"/>
                <a:gd name="T6" fmla="*/ 114881 w 602"/>
                <a:gd name="T7" fmla="*/ 165546 h 559"/>
                <a:gd name="T8" fmla="*/ 91760 w 602"/>
                <a:gd name="T9" fmla="*/ 163022 h 559"/>
                <a:gd name="T10" fmla="*/ 15173 w 602"/>
                <a:gd name="T11" fmla="*/ 193678 h 559"/>
                <a:gd name="T12" fmla="*/ 40822 w 602"/>
                <a:gd name="T13" fmla="*/ 147874 h 559"/>
                <a:gd name="T14" fmla="*/ 0 w 602"/>
                <a:gd name="T15" fmla="*/ 84035 h 559"/>
                <a:gd name="T16" fmla="*/ 114881 w 602"/>
                <a:gd name="T17" fmla="*/ 0 h 5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2" h="559">
                  <a:moveTo>
                    <a:pt x="318" y="0"/>
                  </a:moveTo>
                  <a:lnTo>
                    <a:pt x="318" y="0"/>
                  </a:lnTo>
                  <a:cubicBezTo>
                    <a:pt x="495" y="0"/>
                    <a:pt x="601" y="106"/>
                    <a:pt x="601" y="233"/>
                  </a:cubicBezTo>
                  <a:cubicBezTo>
                    <a:pt x="601" y="360"/>
                    <a:pt x="495" y="459"/>
                    <a:pt x="318" y="459"/>
                  </a:cubicBezTo>
                  <a:cubicBezTo>
                    <a:pt x="297" y="459"/>
                    <a:pt x="276" y="452"/>
                    <a:pt x="254" y="452"/>
                  </a:cubicBezTo>
                  <a:cubicBezTo>
                    <a:pt x="170" y="558"/>
                    <a:pt x="42" y="537"/>
                    <a:pt x="42" y="537"/>
                  </a:cubicBezTo>
                  <a:cubicBezTo>
                    <a:pt x="134" y="494"/>
                    <a:pt x="134" y="417"/>
                    <a:pt x="113" y="410"/>
                  </a:cubicBezTo>
                  <a:cubicBezTo>
                    <a:pt x="42" y="367"/>
                    <a:pt x="0" y="303"/>
                    <a:pt x="0" y="233"/>
                  </a:cubicBezTo>
                  <a:cubicBezTo>
                    <a:pt x="0" y="106"/>
                    <a:pt x="141" y="0"/>
                    <a:pt x="31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dirty="0"/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ECA9A35B-39E6-411D-B85B-4F5720BB1A2B}"/>
              </a:ext>
            </a:extLst>
          </p:cNvPr>
          <p:cNvSpPr/>
          <p:nvPr/>
        </p:nvSpPr>
        <p:spPr>
          <a:xfrm>
            <a:off x="67330" y="4010198"/>
            <a:ext cx="1998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/>
              <a:t>Inventory Counting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B28E29-02A3-4643-AFBF-7E6FB5D625E8}"/>
              </a:ext>
            </a:extLst>
          </p:cNvPr>
          <p:cNvGrpSpPr/>
          <p:nvPr/>
        </p:nvGrpSpPr>
        <p:grpSpPr>
          <a:xfrm rot="10800000">
            <a:off x="3569016" y="4045734"/>
            <a:ext cx="1518868" cy="1518868"/>
            <a:chOff x="12677658" y="-328779"/>
            <a:chExt cx="1741542" cy="1741542"/>
          </a:xfrm>
        </p:grpSpPr>
        <p:sp>
          <p:nvSpPr>
            <p:cNvPr id="59" name="Teardrop 58">
              <a:extLst>
                <a:ext uri="{FF2B5EF4-FFF2-40B4-BE49-F238E27FC236}">
                  <a16:creationId xmlns:a16="http://schemas.microsoft.com/office/drawing/2014/main" id="{6E453BF7-724E-472A-861F-8C102EC9B38C}"/>
                </a:ext>
              </a:extLst>
            </p:cNvPr>
            <p:cNvSpPr/>
            <p:nvPr/>
          </p:nvSpPr>
          <p:spPr>
            <a:xfrm rot="13500000">
              <a:off x="12677658" y="-328779"/>
              <a:ext cx="1741542" cy="1741542"/>
            </a:xfrm>
            <a:prstGeom prst="teardrop">
              <a:avLst/>
            </a:prstGeom>
            <a:gradFill>
              <a:gsLst>
                <a:gs pos="15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927100" sx="111000" sy="111000" algn="ctr" rotWithShape="0">
                <a:prstClr val="black">
                  <a:alpha val="8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65" name="Freeform 106">
              <a:extLst>
                <a:ext uri="{FF2B5EF4-FFF2-40B4-BE49-F238E27FC236}">
                  <a16:creationId xmlns:a16="http://schemas.microsoft.com/office/drawing/2014/main" id="{95C71468-0710-4645-BF67-255F0204E6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3198917" y="225646"/>
              <a:ext cx="699024" cy="632692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dirty="0"/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CCAC8F65-C3D6-45D9-B194-46DCDB06EB3D}"/>
              </a:ext>
            </a:extLst>
          </p:cNvPr>
          <p:cNvSpPr/>
          <p:nvPr/>
        </p:nvSpPr>
        <p:spPr>
          <a:xfrm>
            <a:off x="3254448" y="5585724"/>
            <a:ext cx="2676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/>
              <a:t>Inventory Posting</a:t>
            </a:r>
          </a:p>
        </p:txBody>
      </p:sp>
    </p:spTree>
    <p:extLst>
      <p:ext uri="{BB962C8B-B14F-4D97-AF65-F5344CB8AC3E}">
        <p14:creationId xmlns:p14="http://schemas.microsoft.com/office/powerpoint/2010/main" val="343532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53181"/>
            <a:ext cx="12191999" cy="37364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001" y="1483669"/>
            <a:ext cx="7058652" cy="6234436"/>
          </a:xfrm>
          <a:prstGeom prst="rect">
            <a:avLst/>
          </a:prstGeom>
        </p:spPr>
      </p:pic>
      <p:pic>
        <p:nvPicPr>
          <p:cNvPr id="10" name="Picture Placeholder 9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99B04F5A-B816-4DEF-8B7A-B99614F488DE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55C97CDA-D554-4B5D-972D-60B02CA09831}"/>
              </a:ext>
            </a:extLst>
          </p:cNvPr>
          <p:cNvSpPr/>
          <p:nvPr/>
        </p:nvSpPr>
        <p:spPr>
          <a:xfrm>
            <a:off x="318450" y="404139"/>
            <a:ext cx="6584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382A">
                    <a:lumMod val="75000"/>
                  </a:srgbClr>
                </a:solidFill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Inventory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 Black" panose="02000000000000000000" pitchFamily="2" charset="0"/>
                <a:cs typeface="Open Sans Light" panose="020B0306030504020204" pitchFamily="34" charset="0"/>
              </a:rPr>
              <a:t>Report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C0353CE-474E-4EDF-AF3D-B543FB4C2C01}"/>
              </a:ext>
            </a:extLst>
          </p:cNvPr>
          <p:cNvGrpSpPr/>
          <p:nvPr/>
        </p:nvGrpSpPr>
        <p:grpSpPr>
          <a:xfrm flipH="1">
            <a:off x="424912" y="1303129"/>
            <a:ext cx="2726050" cy="139433"/>
            <a:chOff x="4057117" y="3794813"/>
            <a:chExt cx="4092975" cy="9251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A411AB9-F175-4708-81D4-1A1EBB7FAD62}"/>
                </a:ext>
              </a:extLst>
            </p:cNvPr>
            <p:cNvSpPr/>
            <p:nvPr/>
          </p:nvSpPr>
          <p:spPr>
            <a:xfrm>
              <a:off x="4057117" y="3794868"/>
              <a:ext cx="1377151" cy="924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9C12BC-0719-40F6-9C34-01465F446C85}"/>
                </a:ext>
              </a:extLst>
            </p:cNvPr>
            <p:cNvSpPr/>
            <p:nvPr/>
          </p:nvSpPr>
          <p:spPr>
            <a:xfrm>
              <a:off x="5434260" y="3794870"/>
              <a:ext cx="1365946" cy="924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1C1A463-AB79-468C-8286-0CE10CEC0750}"/>
                </a:ext>
              </a:extLst>
            </p:cNvPr>
            <p:cNvSpPr/>
            <p:nvPr/>
          </p:nvSpPr>
          <p:spPr>
            <a:xfrm>
              <a:off x="6784151" y="3794813"/>
              <a:ext cx="1365941" cy="9249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</p:grpSp>
      <p:pic>
        <p:nvPicPr>
          <p:cNvPr id="12" name="Picture 11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56D20EFD-3BCF-4165-BEA0-2BE429598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81" y="2237297"/>
            <a:ext cx="4646444" cy="3397995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BFA08858-C986-41B2-8687-5CD1FD291252}"/>
              </a:ext>
            </a:extLst>
          </p:cNvPr>
          <p:cNvGrpSpPr/>
          <p:nvPr/>
        </p:nvGrpSpPr>
        <p:grpSpPr>
          <a:xfrm>
            <a:off x="5971368" y="1815040"/>
            <a:ext cx="6249812" cy="1384995"/>
            <a:chOff x="2054140" y="4870358"/>
            <a:chExt cx="6249812" cy="1384995"/>
          </a:xfrm>
        </p:grpSpPr>
        <p:sp>
          <p:nvSpPr>
            <p:cNvPr id="67" name="Freeform 106">
              <a:extLst>
                <a:ext uri="{FF2B5EF4-FFF2-40B4-BE49-F238E27FC236}">
                  <a16:creationId xmlns:a16="http://schemas.microsoft.com/office/drawing/2014/main" id="{E72DDE08-C4D9-4835-8FA3-84527220E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4140" y="5005427"/>
              <a:ext cx="1208958" cy="1094239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rgbClr val="34688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68A3B50-445F-4596-95F7-251C1E80E63F}"/>
                </a:ext>
              </a:extLst>
            </p:cNvPr>
            <p:cNvSpPr/>
            <p:nvPr/>
          </p:nvSpPr>
          <p:spPr>
            <a:xfrm>
              <a:off x="3584405" y="4870358"/>
              <a:ext cx="471954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Segoe UI" panose="020B0502040204020203" pitchFamily="34" charset="0"/>
                </a:rPr>
                <a:t>Inventory Audit Report</a:t>
              </a:r>
            </a:p>
            <a:p>
              <a:pPr marL="457200" marR="0" lvl="0" indent="-45720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800" b="1" kern="0" dirty="0">
                  <a:cs typeface="Segoe UI" panose="020B0502040204020203" pitchFamily="34" charset="0"/>
                </a:rPr>
                <a:t>Standard Audit report</a:t>
              </a:r>
            </a:p>
            <a:p>
              <a:pPr marL="457200" marR="0" lvl="0" indent="-45720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Segoe UI" panose="020B0502040204020203" pitchFamily="34" charset="0"/>
                </a:rPr>
                <a:t>Serial / Batch audit Report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5AE97FC-2068-4FA1-819F-54FAF8DC6327}"/>
              </a:ext>
            </a:extLst>
          </p:cNvPr>
          <p:cNvGrpSpPr/>
          <p:nvPr/>
        </p:nvGrpSpPr>
        <p:grpSpPr>
          <a:xfrm>
            <a:off x="5971368" y="3523196"/>
            <a:ext cx="6050976" cy="1098064"/>
            <a:chOff x="2107030" y="5896224"/>
            <a:chExt cx="6050976" cy="1098064"/>
          </a:xfrm>
        </p:grpSpPr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5F0CE3F4-F783-4EF4-9950-A8481DFDDC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7030" y="5896224"/>
              <a:ext cx="1106137" cy="1098064"/>
            </a:xfrm>
            <a:custGeom>
              <a:avLst/>
              <a:gdLst>
                <a:gd name="T0" fmla="*/ 207002 w 602"/>
                <a:gd name="T1" fmla="*/ 40594 h 601"/>
                <a:gd name="T2" fmla="*/ 207002 w 602"/>
                <a:gd name="T3" fmla="*/ 40594 h 601"/>
                <a:gd name="T4" fmla="*/ 196526 w 602"/>
                <a:gd name="T5" fmla="*/ 40594 h 601"/>
                <a:gd name="T6" fmla="*/ 196526 w 602"/>
                <a:gd name="T7" fmla="*/ 96275 h 601"/>
                <a:gd name="T8" fmla="*/ 196526 w 602"/>
                <a:gd name="T9" fmla="*/ 144412 h 601"/>
                <a:gd name="T10" fmla="*/ 196526 w 602"/>
                <a:gd name="T11" fmla="*/ 154830 h 601"/>
                <a:gd name="T12" fmla="*/ 186411 w 602"/>
                <a:gd name="T13" fmla="*/ 164889 h 601"/>
                <a:gd name="T14" fmla="*/ 132944 w 602"/>
                <a:gd name="T15" fmla="*/ 164889 h 601"/>
                <a:gd name="T16" fmla="*/ 166180 w 602"/>
                <a:gd name="T17" fmla="*/ 197938 h 601"/>
                <a:gd name="T18" fmla="*/ 166180 w 602"/>
                <a:gd name="T19" fmla="*/ 197938 h 601"/>
                <a:gd name="T20" fmla="*/ 168709 w 602"/>
                <a:gd name="T21" fmla="*/ 205482 h 601"/>
                <a:gd name="T22" fmla="*/ 158232 w 602"/>
                <a:gd name="T23" fmla="*/ 215541 h 601"/>
                <a:gd name="T24" fmla="*/ 153175 w 602"/>
                <a:gd name="T25" fmla="*/ 213026 h 601"/>
                <a:gd name="T26" fmla="*/ 153175 w 602"/>
                <a:gd name="T27" fmla="*/ 213026 h 601"/>
                <a:gd name="T28" fmla="*/ 117410 w 602"/>
                <a:gd name="T29" fmla="*/ 180336 h 601"/>
                <a:gd name="T30" fmla="*/ 117410 w 602"/>
                <a:gd name="T31" fmla="*/ 205482 h 601"/>
                <a:gd name="T32" fmla="*/ 107294 w 602"/>
                <a:gd name="T33" fmla="*/ 215541 h 601"/>
                <a:gd name="T34" fmla="*/ 97179 w 602"/>
                <a:gd name="T35" fmla="*/ 205482 h 601"/>
                <a:gd name="T36" fmla="*/ 97179 w 602"/>
                <a:gd name="T37" fmla="*/ 180336 h 601"/>
                <a:gd name="T38" fmla="*/ 63943 w 602"/>
                <a:gd name="T39" fmla="*/ 213026 h 601"/>
                <a:gd name="T40" fmla="*/ 63943 w 602"/>
                <a:gd name="T41" fmla="*/ 213026 h 601"/>
                <a:gd name="T42" fmla="*/ 56357 w 602"/>
                <a:gd name="T43" fmla="*/ 215541 h 601"/>
                <a:gd name="T44" fmla="*/ 45880 w 602"/>
                <a:gd name="T45" fmla="*/ 205482 h 601"/>
                <a:gd name="T46" fmla="*/ 51299 w 602"/>
                <a:gd name="T47" fmla="*/ 197938 h 601"/>
                <a:gd name="T48" fmla="*/ 51299 w 602"/>
                <a:gd name="T49" fmla="*/ 197938 h 601"/>
                <a:gd name="T50" fmla="*/ 84174 w 602"/>
                <a:gd name="T51" fmla="*/ 164889 h 601"/>
                <a:gd name="T52" fmla="*/ 30707 w 602"/>
                <a:gd name="T53" fmla="*/ 164889 h 601"/>
                <a:gd name="T54" fmla="*/ 20592 w 602"/>
                <a:gd name="T55" fmla="*/ 154830 h 601"/>
                <a:gd name="T56" fmla="*/ 20592 w 602"/>
                <a:gd name="T57" fmla="*/ 144412 h 601"/>
                <a:gd name="T58" fmla="*/ 20592 w 602"/>
                <a:gd name="T59" fmla="*/ 96275 h 601"/>
                <a:gd name="T60" fmla="*/ 20592 w 602"/>
                <a:gd name="T61" fmla="*/ 40594 h 601"/>
                <a:gd name="T62" fmla="*/ 10477 w 602"/>
                <a:gd name="T63" fmla="*/ 40594 h 601"/>
                <a:gd name="T64" fmla="*/ 0 w 602"/>
                <a:gd name="T65" fmla="*/ 30176 h 601"/>
                <a:gd name="T66" fmla="*/ 10477 w 602"/>
                <a:gd name="T67" fmla="*/ 20117 h 601"/>
                <a:gd name="T68" fmla="*/ 97179 w 602"/>
                <a:gd name="T69" fmla="*/ 20117 h 601"/>
                <a:gd name="T70" fmla="*/ 97179 w 602"/>
                <a:gd name="T71" fmla="*/ 10059 h 601"/>
                <a:gd name="T72" fmla="*/ 107294 w 602"/>
                <a:gd name="T73" fmla="*/ 0 h 601"/>
                <a:gd name="T74" fmla="*/ 117410 w 602"/>
                <a:gd name="T75" fmla="*/ 10059 h 601"/>
                <a:gd name="T76" fmla="*/ 117410 w 602"/>
                <a:gd name="T77" fmla="*/ 20117 h 601"/>
                <a:gd name="T78" fmla="*/ 207002 w 602"/>
                <a:gd name="T79" fmla="*/ 20117 h 601"/>
                <a:gd name="T80" fmla="*/ 217118 w 602"/>
                <a:gd name="T81" fmla="*/ 30176 h 601"/>
                <a:gd name="T82" fmla="*/ 207002 w 602"/>
                <a:gd name="T83" fmla="*/ 40594 h 601"/>
                <a:gd name="T84" fmla="*/ 176295 w 602"/>
                <a:gd name="T85" fmla="*/ 86216 h 601"/>
                <a:gd name="T86" fmla="*/ 176295 w 602"/>
                <a:gd name="T87" fmla="*/ 86216 h 601"/>
                <a:gd name="T88" fmla="*/ 176295 w 602"/>
                <a:gd name="T89" fmla="*/ 76158 h 601"/>
                <a:gd name="T90" fmla="*/ 176295 w 602"/>
                <a:gd name="T91" fmla="*/ 40594 h 601"/>
                <a:gd name="T92" fmla="*/ 40822 w 602"/>
                <a:gd name="T93" fmla="*/ 40594 h 601"/>
                <a:gd name="T94" fmla="*/ 40822 w 602"/>
                <a:gd name="T95" fmla="*/ 76158 h 601"/>
                <a:gd name="T96" fmla="*/ 40822 w 602"/>
                <a:gd name="T97" fmla="*/ 86216 h 601"/>
                <a:gd name="T98" fmla="*/ 40822 w 602"/>
                <a:gd name="T99" fmla="*/ 144412 h 601"/>
                <a:gd name="T100" fmla="*/ 176295 w 602"/>
                <a:gd name="T101" fmla="*/ 144412 h 601"/>
                <a:gd name="T102" fmla="*/ 176295 w 602"/>
                <a:gd name="T103" fmla="*/ 86216 h 60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02" h="601">
                  <a:moveTo>
                    <a:pt x="573" y="113"/>
                  </a:moveTo>
                  <a:lnTo>
                    <a:pt x="573" y="113"/>
                  </a:lnTo>
                  <a:cubicBezTo>
                    <a:pt x="544" y="113"/>
                    <a:pt x="544" y="113"/>
                    <a:pt x="544" y="113"/>
                  </a:cubicBezTo>
                  <a:cubicBezTo>
                    <a:pt x="544" y="268"/>
                    <a:pt x="544" y="268"/>
                    <a:pt x="544" y="268"/>
                  </a:cubicBezTo>
                  <a:cubicBezTo>
                    <a:pt x="544" y="402"/>
                    <a:pt x="544" y="402"/>
                    <a:pt x="544" y="402"/>
                  </a:cubicBezTo>
                  <a:cubicBezTo>
                    <a:pt x="544" y="431"/>
                    <a:pt x="544" y="431"/>
                    <a:pt x="544" y="431"/>
                  </a:cubicBezTo>
                  <a:cubicBezTo>
                    <a:pt x="544" y="445"/>
                    <a:pt x="530" y="459"/>
                    <a:pt x="516" y="459"/>
                  </a:cubicBezTo>
                  <a:cubicBezTo>
                    <a:pt x="368" y="459"/>
                    <a:pt x="368" y="459"/>
                    <a:pt x="368" y="459"/>
                  </a:cubicBezTo>
                  <a:cubicBezTo>
                    <a:pt x="460" y="551"/>
                    <a:pt x="460" y="551"/>
                    <a:pt x="460" y="551"/>
                  </a:cubicBezTo>
                  <a:cubicBezTo>
                    <a:pt x="467" y="558"/>
                    <a:pt x="467" y="565"/>
                    <a:pt x="467" y="572"/>
                  </a:cubicBezTo>
                  <a:cubicBezTo>
                    <a:pt x="467" y="586"/>
                    <a:pt x="460" y="600"/>
                    <a:pt x="438" y="600"/>
                  </a:cubicBezTo>
                  <a:cubicBezTo>
                    <a:pt x="431" y="600"/>
                    <a:pt x="424" y="600"/>
                    <a:pt x="424" y="593"/>
                  </a:cubicBezTo>
                  <a:cubicBezTo>
                    <a:pt x="325" y="502"/>
                    <a:pt x="325" y="502"/>
                    <a:pt x="325" y="502"/>
                  </a:cubicBezTo>
                  <a:cubicBezTo>
                    <a:pt x="325" y="572"/>
                    <a:pt x="325" y="572"/>
                    <a:pt x="325" y="572"/>
                  </a:cubicBezTo>
                  <a:cubicBezTo>
                    <a:pt x="325" y="586"/>
                    <a:pt x="318" y="600"/>
                    <a:pt x="297" y="600"/>
                  </a:cubicBezTo>
                  <a:cubicBezTo>
                    <a:pt x="283" y="600"/>
                    <a:pt x="269" y="586"/>
                    <a:pt x="269" y="572"/>
                  </a:cubicBezTo>
                  <a:cubicBezTo>
                    <a:pt x="269" y="502"/>
                    <a:pt x="269" y="502"/>
                    <a:pt x="269" y="502"/>
                  </a:cubicBezTo>
                  <a:cubicBezTo>
                    <a:pt x="177" y="593"/>
                    <a:pt x="177" y="593"/>
                    <a:pt x="177" y="593"/>
                  </a:cubicBezTo>
                  <a:cubicBezTo>
                    <a:pt x="170" y="600"/>
                    <a:pt x="163" y="600"/>
                    <a:pt x="156" y="600"/>
                  </a:cubicBezTo>
                  <a:cubicBezTo>
                    <a:pt x="142" y="600"/>
                    <a:pt x="127" y="586"/>
                    <a:pt x="127" y="572"/>
                  </a:cubicBezTo>
                  <a:cubicBezTo>
                    <a:pt x="127" y="565"/>
                    <a:pt x="135" y="558"/>
                    <a:pt x="142" y="551"/>
                  </a:cubicBezTo>
                  <a:cubicBezTo>
                    <a:pt x="233" y="459"/>
                    <a:pt x="233" y="459"/>
                    <a:pt x="233" y="459"/>
                  </a:cubicBezTo>
                  <a:cubicBezTo>
                    <a:pt x="85" y="459"/>
                    <a:pt x="85" y="459"/>
                    <a:pt x="85" y="459"/>
                  </a:cubicBezTo>
                  <a:cubicBezTo>
                    <a:pt x="64" y="459"/>
                    <a:pt x="57" y="445"/>
                    <a:pt x="57" y="431"/>
                  </a:cubicBezTo>
                  <a:cubicBezTo>
                    <a:pt x="57" y="402"/>
                    <a:pt x="57" y="402"/>
                    <a:pt x="57" y="402"/>
                  </a:cubicBezTo>
                  <a:cubicBezTo>
                    <a:pt x="57" y="268"/>
                    <a:pt x="57" y="268"/>
                    <a:pt x="57" y="268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7" y="113"/>
                    <a:pt x="0" y="98"/>
                    <a:pt x="0" y="84"/>
                  </a:cubicBezTo>
                  <a:cubicBezTo>
                    <a:pt x="0" y="63"/>
                    <a:pt x="7" y="56"/>
                    <a:pt x="29" y="56"/>
                  </a:cubicBezTo>
                  <a:cubicBezTo>
                    <a:pt x="269" y="56"/>
                    <a:pt x="269" y="56"/>
                    <a:pt x="269" y="56"/>
                  </a:cubicBezTo>
                  <a:cubicBezTo>
                    <a:pt x="269" y="28"/>
                    <a:pt x="269" y="28"/>
                    <a:pt x="269" y="28"/>
                  </a:cubicBezTo>
                  <a:cubicBezTo>
                    <a:pt x="269" y="7"/>
                    <a:pt x="283" y="0"/>
                    <a:pt x="297" y="0"/>
                  </a:cubicBezTo>
                  <a:cubicBezTo>
                    <a:pt x="318" y="0"/>
                    <a:pt x="325" y="7"/>
                    <a:pt x="325" y="28"/>
                  </a:cubicBezTo>
                  <a:cubicBezTo>
                    <a:pt x="325" y="56"/>
                    <a:pt x="325" y="56"/>
                    <a:pt x="325" y="56"/>
                  </a:cubicBezTo>
                  <a:cubicBezTo>
                    <a:pt x="573" y="56"/>
                    <a:pt x="573" y="56"/>
                    <a:pt x="573" y="56"/>
                  </a:cubicBezTo>
                  <a:cubicBezTo>
                    <a:pt x="587" y="56"/>
                    <a:pt x="601" y="63"/>
                    <a:pt x="601" y="84"/>
                  </a:cubicBezTo>
                  <a:cubicBezTo>
                    <a:pt x="601" y="98"/>
                    <a:pt x="587" y="113"/>
                    <a:pt x="573" y="113"/>
                  </a:cubicBezTo>
                  <a:close/>
                  <a:moveTo>
                    <a:pt x="488" y="240"/>
                  </a:moveTo>
                  <a:lnTo>
                    <a:pt x="488" y="240"/>
                  </a:lnTo>
                  <a:cubicBezTo>
                    <a:pt x="488" y="212"/>
                    <a:pt x="488" y="212"/>
                    <a:pt x="488" y="212"/>
                  </a:cubicBezTo>
                  <a:cubicBezTo>
                    <a:pt x="488" y="113"/>
                    <a:pt x="488" y="113"/>
                    <a:pt x="48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40"/>
                    <a:pt x="113" y="240"/>
                    <a:pt x="113" y="240"/>
                  </a:cubicBezTo>
                  <a:cubicBezTo>
                    <a:pt x="113" y="402"/>
                    <a:pt x="113" y="402"/>
                    <a:pt x="113" y="402"/>
                  </a:cubicBezTo>
                  <a:cubicBezTo>
                    <a:pt x="488" y="402"/>
                    <a:pt x="488" y="402"/>
                    <a:pt x="488" y="402"/>
                  </a:cubicBezTo>
                  <a:lnTo>
                    <a:pt x="488" y="240"/>
                  </a:lnTo>
                  <a:close/>
                </a:path>
              </a:pathLst>
            </a:custGeom>
            <a:solidFill>
              <a:srgbClr val="F6CA0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26BFE39-4B8B-488A-8946-453598A4E7BB}"/>
                </a:ext>
              </a:extLst>
            </p:cNvPr>
            <p:cNvSpPr/>
            <p:nvPr/>
          </p:nvSpPr>
          <p:spPr>
            <a:xfrm>
              <a:off x="3637295" y="6183646"/>
              <a:ext cx="45207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Segoe UI" panose="020B0502040204020203" pitchFamily="34" charset="0"/>
                </a:rPr>
                <a:t>Inventory Posting List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F843159-0F2F-4491-9616-76842A6848F0}"/>
              </a:ext>
            </a:extLst>
          </p:cNvPr>
          <p:cNvGrpSpPr/>
          <p:nvPr/>
        </p:nvGrpSpPr>
        <p:grpSpPr>
          <a:xfrm>
            <a:off x="5971368" y="5070764"/>
            <a:ext cx="6050975" cy="936583"/>
            <a:chOff x="2102530" y="7657444"/>
            <a:chExt cx="6050975" cy="936583"/>
          </a:xfrm>
        </p:grpSpPr>
        <p:sp>
          <p:nvSpPr>
            <p:cNvPr id="73" name="Freeform 27">
              <a:extLst>
                <a:ext uri="{FF2B5EF4-FFF2-40B4-BE49-F238E27FC236}">
                  <a16:creationId xmlns:a16="http://schemas.microsoft.com/office/drawing/2014/main" id="{E990E259-4281-4144-8194-9D3BF694C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530" y="7657444"/>
              <a:ext cx="1106137" cy="936583"/>
            </a:xfrm>
            <a:custGeom>
              <a:avLst/>
              <a:gdLst>
                <a:gd name="T0" fmla="*/ 209171 w 602"/>
                <a:gd name="T1" fmla="*/ 183789 h 510"/>
                <a:gd name="T2" fmla="*/ 209171 w 602"/>
                <a:gd name="T3" fmla="*/ 183789 h 510"/>
                <a:gd name="T4" fmla="*/ 7587 w 602"/>
                <a:gd name="T5" fmla="*/ 183789 h 510"/>
                <a:gd name="T6" fmla="*/ 0 w 602"/>
                <a:gd name="T7" fmla="*/ 176206 h 510"/>
                <a:gd name="T8" fmla="*/ 0 w 602"/>
                <a:gd name="T9" fmla="*/ 173679 h 510"/>
                <a:gd name="T10" fmla="*/ 7587 w 602"/>
                <a:gd name="T11" fmla="*/ 163207 h 510"/>
                <a:gd name="T12" fmla="*/ 209171 w 602"/>
                <a:gd name="T13" fmla="*/ 163207 h 510"/>
                <a:gd name="T14" fmla="*/ 217119 w 602"/>
                <a:gd name="T15" fmla="*/ 173679 h 510"/>
                <a:gd name="T16" fmla="*/ 217119 w 602"/>
                <a:gd name="T17" fmla="*/ 176206 h 510"/>
                <a:gd name="T18" fmla="*/ 209171 w 602"/>
                <a:gd name="T19" fmla="*/ 183789 h 510"/>
                <a:gd name="T20" fmla="*/ 175935 w 602"/>
                <a:gd name="T21" fmla="*/ 153097 h 510"/>
                <a:gd name="T22" fmla="*/ 175935 w 602"/>
                <a:gd name="T23" fmla="*/ 153097 h 510"/>
                <a:gd name="T24" fmla="*/ 155704 w 602"/>
                <a:gd name="T25" fmla="*/ 153097 h 510"/>
                <a:gd name="T26" fmla="*/ 145589 w 602"/>
                <a:gd name="T27" fmla="*/ 142987 h 510"/>
                <a:gd name="T28" fmla="*/ 145589 w 602"/>
                <a:gd name="T29" fmla="*/ 10110 h 510"/>
                <a:gd name="T30" fmla="*/ 155704 w 602"/>
                <a:gd name="T31" fmla="*/ 0 h 510"/>
                <a:gd name="T32" fmla="*/ 175935 w 602"/>
                <a:gd name="T33" fmla="*/ 0 h 510"/>
                <a:gd name="T34" fmla="*/ 186411 w 602"/>
                <a:gd name="T35" fmla="*/ 10110 h 510"/>
                <a:gd name="T36" fmla="*/ 186411 w 602"/>
                <a:gd name="T37" fmla="*/ 142987 h 510"/>
                <a:gd name="T38" fmla="*/ 175935 w 602"/>
                <a:gd name="T39" fmla="*/ 153097 h 510"/>
                <a:gd name="T40" fmla="*/ 119939 w 602"/>
                <a:gd name="T41" fmla="*/ 153097 h 510"/>
                <a:gd name="T42" fmla="*/ 119939 w 602"/>
                <a:gd name="T43" fmla="*/ 153097 h 510"/>
                <a:gd name="T44" fmla="*/ 99708 w 602"/>
                <a:gd name="T45" fmla="*/ 153097 h 510"/>
                <a:gd name="T46" fmla="*/ 89232 w 602"/>
                <a:gd name="T47" fmla="*/ 142987 h 510"/>
                <a:gd name="T48" fmla="*/ 89232 w 602"/>
                <a:gd name="T49" fmla="*/ 58856 h 510"/>
                <a:gd name="T50" fmla="*/ 99708 w 602"/>
                <a:gd name="T51" fmla="*/ 48385 h 510"/>
                <a:gd name="T52" fmla="*/ 119939 w 602"/>
                <a:gd name="T53" fmla="*/ 48385 h 510"/>
                <a:gd name="T54" fmla="*/ 130054 w 602"/>
                <a:gd name="T55" fmla="*/ 58856 h 510"/>
                <a:gd name="T56" fmla="*/ 130054 w 602"/>
                <a:gd name="T57" fmla="*/ 142987 h 510"/>
                <a:gd name="T58" fmla="*/ 119939 w 602"/>
                <a:gd name="T59" fmla="*/ 153097 h 510"/>
                <a:gd name="T60" fmla="*/ 61053 w 602"/>
                <a:gd name="T61" fmla="*/ 153097 h 510"/>
                <a:gd name="T62" fmla="*/ 61053 w 602"/>
                <a:gd name="T63" fmla="*/ 153097 h 510"/>
                <a:gd name="T64" fmla="*/ 40823 w 602"/>
                <a:gd name="T65" fmla="*/ 153097 h 510"/>
                <a:gd name="T66" fmla="*/ 30707 w 602"/>
                <a:gd name="T67" fmla="*/ 142987 h 510"/>
                <a:gd name="T68" fmla="*/ 30707 w 602"/>
                <a:gd name="T69" fmla="*/ 107240 h 510"/>
                <a:gd name="T70" fmla="*/ 40823 w 602"/>
                <a:gd name="T71" fmla="*/ 97130 h 510"/>
                <a:gd name="T72" fmla="*/ 61053 w 602"/>
                <a:gd name="T73" fmla="*/ 97130 h 510"/>
                <a:gd name="T74" fmla="*/ 71530 w 602"/>
                <a:gd name="T75" fmla="*/ 107240 h 510"/>
                <a:gd name="T76" fmla="*/ 71530 w 602"/>
                <a:gd name="T77" fmla="*/ 142987 h 510"/>
                <a:gd name="T78" fmla="*/ 61053 w 602"/>
                <a:gd name="T79" fmla="*/ 153097 h 5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10">
                  <a:moveTo>
                    <a:pt x="579" y="509"/>
                  </a:moveTo>
                  <a:lnTo>
                    <a:pt x="579" y="509"/>
                  </a:lnTo>
                  <a:cubicBezTo>
                    <a:pt x="21" y="509"/>
                    <a:pt x="21" y="509"/>
                    <a:pt x="21" y="509"/>
                  </a:cubicBezTo>
                  <a:cubicBezTo>
                    <a:pt x="7" y="509"/>
                    <a:pt x="0" y="502"/>
                    <a:pt x="0" y="488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467"/>
                    <a:pt x="7" y="452"/>
                    <a:pt x="21" y="452"/>
                  </a:cubicBezTo>
                  <a:cubicBezTo>
                    <a:pt x="579" y="452"/>
                    <a:pt x="579" y="452"/>
                    <a:pt x="579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488"/>
                    <a:pt x="601" y="488"/>
                    <a:pt x="601" y="488"/>
                  </a:cubicBezTo>
                  <a:cubicBezTo>
                    <a:pt x="601" y="502"/>
                    <a:pt x="594" y="509"/>
                    <a:pt x="579" y="509"/>
                  </a:cubicBezTo>
                  <a:close/>
                  <a:moveTo>
                    <a:pt x="487" y="424"/>
                  </a:moveTo>
                  <a:lnTo>
                    <a:pt x="487" y="424"/>
                  </a:lnTo>
                  <a:cubicBezTo>
                    <a:pt x="431" y="424"/>
                    <a:pt x="431" y="424"/>
                    <a:pt x="431" y="424"/>
                  </a:cubicBezTo>
                  <a:cubicBezTo>
                    <a:pt x="417" y="424"/>
                    <a:pt x="403" y="417"/>
                    <a:pt x="403" y="396"/>
                  </a:cubicBezTo>
                  <a:cubicBezTo>
                    <a:pt x="403" y="28"/>
                    <a:pt x="403" y="28"/>
                    <a:pt x="403" y="28"/>
                  </a:cubicBezTo>
                  <a:cubicBezTo>
                    <a:pt x="403" y="14"/>
                    <a:pt x="417" y="0"/>
                    <a:pt x="431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09" y="0"/>
                    <a:pt x="516" y="14"/>
                    <a:pt x="516" y="28"/>
                  </a:cubicBezTo>
                  <a:cubicBezTo>
                    <a:pt x="516" y="396"/>
                    <a:pt x="516" y="396"/>
                    <a:pt x="516" y="396"/>
                  </a:cubicBezTo>
                  <a:cubicBezTo>
                    <a:pt x="516" y="417"/>
                    <a:pt x="509" y="424"/>
                    <a:pt x="487" y="424"/>
                  </a:cubicBezTo>
                  <a:close/>
                  <a:moveTo>
                    <a:pt x="332" y="424"/>
                  </a:moveTo>
                  <a:lnTo>
                    <a:pt x="332" y="424"/>
                  </a:lnTo>
                  <a:cubicBezTo>
                    <a:pt x="276" y="424"/>
                    <a:pt x="276" y="424"/>
                    <a:pt x="276" y="424"/>
                  </a:cubicBezTo>
                  <a:cubicBezTo>
                    <a:pt x="254" y="424"/>
                    <a:pt x="247" y="417"/>
                    <a:pt x="247" y="396"/>
                  </a:cubicBezTo>
                  <a:cubicBezTo>
                    <a:pt x="247" y="163"/>
                    <a:pt x="247" y="163"/>
                    <a:pt x="247" y="163"/>
                  </a:cubicBezTo>
                  <a:cubicBezTo>
                    <a:pt x="247" y="149"/>
                    <a:pt x="254" y="134"/>
                    <a:pt x="276" y="134"/>
                  </a:cubicBezTo>
                  <a:cubicBezTo>
                    <a:pt x="332" y="134"/>
                    <a:pt x="332" y="134"/>
                    <a:pt x="332" y="134"/>
                  </a:cubicBezTo>
                  <a:cubicBezTo>
                    <a:pt x="346" y="134"/>
                    <a:pt x="360" y="149"/>
                    <a:pt x="360" y="163"/>
                  </a:cubicBezTo>
                  <a:cubicBezTo>
                    <a:pt x="360" y="396"/>
                    <a:pt x="360" y="396"/>
                    <a:pt x="360" y="396"/>
                  </a:cubicBezTo>
                  <a:cubicBezTo>
                    <a:pt x="360" y="417"/>
                    <a:pt x="346" y="424"/>
                    <a:pt x="332" y="424"/>
                  </a:cubicBezTo>
                  <a:close/>
                  <a:moveTo>
                    <a:pt x="169" y="424"/>
                  </a:moveTo>
                  <a:lnTo>
                    <a:pt x="169" y="424"/>
                  </a:lnTo>
                  <a:cubicBezTo>
                    <a:pt x="113" y="424"/>
                    <a:pt x="113" y="424"/>
                    <a:pt x="113" y="424"/>
                  </a:cubicBezTo>
                  <a:cubicBezTo>
                    <a:pt x="99" y="424"/>
                    <a:pt x="85" y="417"/>
                    <a:pt x="85" y="396"/>
                  </a:cubicBezTo>
                  <a:cubicBezTo>
                    <a:pt x="85" y="297"/>
                    <a:pt x="85" y="297"/>
                    <a:pt x="85" y="297"/>
                  </a:cubicBezTo>
                  <a:cubicBezTo>
                    <a:pt x="85" y="276"/>
                    <a:pt x="99" y="269"/>
                    <a:pt x="113" y="269"/>
                  </a:cubicBezTo>
                  <a:cubicBezTo>
                    <a:pt x="169" y="269"/>
                    <a:pt x="169" y="269"/>
                    <a:pt x="169" y="269"/>
                  </a:cubicBezTo>
                  <a:cubicBezTo>
                    <a:pt x="184" y="269"/>
                    <a:pt x="198" y="276"/>
                    <a:pt x="198" y="297"/>
                  </a:cubicBezTo>
                  <a:cubicBezTo>
                    <a:pt x="198" y="396"/>
                    <a:pt x="198" y="396"/>
                    <a:pt x="198" y="396"/>
                  </a:cubicBezTo>
                  <a:cubicBezTo>
                    <a:pt x="198" y="417"/>
                    <a:pt x="184" y="424"/>
                    <a:pt x="169" y="424"/>
                  </a:cubicBezTo>
                  <a:close/>
                </a:path>
              </a:pathLst>
            </a:custGeom>
            <a:solidFill>
              <a:srgbClr val="EFA00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329386D-913F-4E94-95CE-0989191D2E8B}"/>
                </a:ext>
              </a:extLst>
            </p:cNvPr>
            <p:cNvSpPr/>
            <p:nvPr/>
          </p:nvSpPr>
          <p:spPr>
            <a:xfrm>
              <a:off x="3632794" y="7864125"/>
              <a:ext cx="45207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Segoe UI" panose="020B0502040204020203" pitchFamily="34" charset="0"/>
                </a:rPr>
                <a:t>Inventory Status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041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85E156E-94FC-489C-9F76-189FEA0D18B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" y="529"/>
            <a:ext cx="12190119" cy="6856942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0D9B61-F4E8-49A8-8C22-37A2EC6DCA0C}"/>
              </a:ext>
            </a:extLst>
          </p:cNvPr>
          <p:cNvSpPr/>
          <p:nvPr/>
        </p:nvSpPr>
        <p:spPr>
          <a:xfrm>
            <a:off x="-90031" y="0"/>
            <a:ext cx="12299285" cy="6858000"/>
          </a:xfrm>
          <a:prstGeom prst="rect">
            <a:avLst/>
          </a:prstGeom>
          <a:solidFill>
            <a:srgbClr val="161F3A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2">
              <a:defRPr/>
            </a:pPr>
            <a:endParaRPr lang="en-US" sz="1125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432DB1-F64C-4535-BE0E-EA21622D559D}"/>
              </a:ext>
            </a:extLst>
          </p:cNvPr>
          <p:cNvSpPr txBox="1"/>
          <p:nvPr/>
        </p:nvSpPr>
        <p:spPr>
          <a:xfrm>
            <a:off x="393459" y="1789454"/>
            <a:ext cx="8692134" cy="1598028"/>
          </a:xfrm>
          <a:custGeom>
            <a:avLst/>
            <a:gdLst/>
            <a:ahLst/>
            <a:cxnLst/>
            <a:rect l="l" t="t" r="r" b="b"/>
            <a:pathLst>
              <a:path w="13907414" h="2556845">
                <a:moveTo>
                  <a:pt x="6700791" y="842706"/>
                </a:moveTo>
                <a:lnTo>
                  <a:pt x="6430875" y="1590561"/>
                </a:lnTo>
                <a:lnTo>
                  <a:pt x="6963412" y="1590561"/>
                </a:lnTo>
                <a:close/>
                <a:moveTo>
                  <a:pt x="11270313" y="0"/>
                </a:moveTo>
                <a:lnTo>
                  <a:pt x="12116210" y="0"/>
                </a:lnTo>
                <a:lnTo>
                  <a:pt x="12116210" y="886333"/>
                </a:lnTo>
                <a:lnTo>
                  <a:pt x="12878657" y="0"/>
                </a:lnTo>
                <a:lnTo>
                  <a:pt x="13852693" y="0"/>
                </a:lnTo>
                <a:lnTo>
                  <a:pt x="12940675" y="1028582"/>
                </a:lnTo>
                <a:lnTo>
                  <a:pt x="13907414" y="2556845"/>
                </a:lnTo>
                <a:lnTo>
                  <a:pt x="12896898" y="2556845"/>
                </a:lnTo>
                <a:lnTo>
                  <a:pt x="12364280" y="1677820"/>
                </a:lnTo>
                <a:lnTo>
                  <a:pt x="12116210" y="1955023"/>
                </a:lnTo>
                <a:lnTo>
                  <a:pt x="12116210" y="2556845"/>
                </a:lnTo>
                <a:lnTo>
                  <a:pt x="11270313" y="2556845"/>
                </a:lnTo>
                <a:close/>
                <a:moveTo>
                  <a:pt x="8384238" y="0"/>
                </a:moveTo>
                <a:lnTo>
                  <a:pt x="9091543" y="0"/>
                </a:lnTo>
                <a:lnTo>
                  <a:pt x="10102480" y="1313079"/>
                </a:lnTo>
                <a:lnTo>
                  <a:pt x="10102480" y="0"/>
                </a:lnTo>
                <a:lnTo>
                  <a:pt x="10868121" y="0"/>
                </a:lnTo>
                <a:lnTo>
                  <a:pt x="10868121" y="2556845"/>
                </a:lnTo>
                <a:lnTo>
                  <a:pt x="10160815" y="2556845"/>
                </a:lnTo>
                <a:lnTo>
                  <a:pt x="9153525" y="1251073"/>
                </a:lnTo>
                <a:lnTo>
                  <a:pt x="9153525" y="2556845"/>
                </a:lnTo>
                <a:lnTo>
                  <a:pt x="8384238" y="2556845"/>
                </a:lnTo>
                <a:close/>
                <a:moveTo>
                  <a:pt x="6292269" y="0"/>
                </a:moveTo>
                <a:lnTo>
                  <a:pt x="7160378" y="0"/>
                </a:lnTo>
                <a:lnTo>
                  <a:pt x="8199921" y="2556845"/>
                </a:lnTo>
                <a:lnTo>
                  <a:pt x="7298984" y="2556845"/>
                </a:lnTo>
                <a:lnTo>
                  <a:pt x="7171321" y="2195686"/>
                </a:lnTo>
                <a:lnTo>
                  <a:pt x="6212023" y="2195686"/>
                </a:lnTo>
                <a:lnTo>
                  <a:pt x="6080713" y="2556845"/>
                </a:lnTo>
                <a:lnTo>
                  <a:pt x="5212604" y="2556845"/>
                </a:lnTo>
                <a:close/>
                <a:moveTo>
                  <a:pt x="2545414" y="0"/>
                </a:moveTo>
                <a:lnTo>
                  <a:pt x="3391310" y="0"/>
                </a:lnTo>
                <a:lnTo>
                  <a:pt x="3391310" y="992277"/>
                </a:lnTo>
                <a:lnTo>
                  <a:pt x="4183399" y="992277"/>
                </a:lnTo>
                <a:lnTo>
                  <a:pt x="4183399" y="0"/>
                </a:lnTo>
                <a:lnTo>
                  <a:pt x="5029296" y="0"/>
                </a:lnTo>
                <a:lnTo>
                  <a:pt x="5029296" y="2556845"/>
                </a:lnTo>
                <a:lnTo>
                  <a:pt x="4183399" y="2556845"/>
                </a:lnTo>
                <a:lnTo>
                  <a:pt x="4183399" y="1633882"/>
                </a:lnTo>
                <a:lnTo>
                  <a:pt x="3391310" y="1633882"/>
                </a:lnTo>
                <a:lnTo>
                  <a:pt x="3391310" y="2556845"/>
                </a:lnTo>
                <a:lnTo>
                  <a:pt x="2545414" y="2556845"/>
                </a:lnTo>
                <a:close/>
                <a:moveTo>
                  <a:pt x="0" y="0"/>
                </a:moveTo>
                <a:lnTo>
                  <a:pt x="2301479" y="0"/>
                </a:lnTo>
                <a:lnTo>
                  <a:pt x="2301479" y="667142"/>
                </a:lnTo>
                <a:lnTo>
                  <a:pt x="1571864" y="667142"/>
                </a:lnTo>
                <a:lnTo>
                  <a:pt x="1571864" y="2556845"/>
                </a:lnTo>
                <a:lnTo>
                  <a:pt x="725967" y="2556845"/>
                </a:lnTo>
                <a:lnTo>
                  <a:pt x="725967" y="667142"/>
                </a:lnTo>
                <a:lnTo>
                  <a:pt x="0" y="667142"/>
                </a:lnTo>
                <a:close/>
              </a:path>
            </a:pathLst>
          </a:custGeom>
          <a:solidFill>
            <a:schemeClr val="bg1">
              <a:alpha val="14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285752">
              <a:defRPr/>
            </a:pPr>
            <a:endParaRPr lang="en-US" sz="17938" spc="187" dirty="0">
              <a:solidFill>
                <a:prstClr val="white">
                  <a:alpha val="14000"/>
                </a:prstClr>
              </a:solidFill>
              <a:latin typeface="Montserrat Black" panose="00000A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8468F6-E433-4923-89E3-6A884C9A58BC}"/>
              </a:ext>
            </a:extLst>
          </p:cNvPr>
          <p:cNvSpPr txBox="1"/>
          <p:nvPr/>
        </p:nvSpPr>
        <p:spPr>
          <a:xfrm>
            <a:off x="6226879" y="3424410"/>
            <a:ext cx="5154579" cy="1636789"/>
          </a:xfrm>
          <a:custGeom>
            <a:avLst/>
            <a:gdLst/>
            <a:ahLst/>
            <a:cxnLst/>
            <a:rect l="l" t="t" r="r" b="b"/>
            <a:pathLst>
              <a:path w="8247327" h="2618862">
                <a:moveTo>
                  <a:pt x="4163908" y="703623"/>
                </a:moveTo>
                <a:cubicBezTo>
                  <a:pt x="4011764" y="706816"/>
                  <a:pt x="3883571" y="763381"/>
                  <a:pt x="3779328" y="873320"/>
                </a:cubicBezTo>
                <a:cubicBezTo>
                  <a:pt x="3675085" y="983258"/>
                  <a:pt x="3620797" y="1127411"/>
                  <a:pt x="3616463" y="1305779"/>
                </a:cubicBezTo>
                <a:cubicBezTo>
                  <a:pt x="3621025" y="1484450"/>
                  <a:pt x="3675769" y="1629821"/>
                  <a:pt x="3780697" y="1741890"/>
                </a:cubicBezTo>
                <a:cubicBezTo>
                  <a:pt x="3885623" y="1853959"/>
                  <a:pt x="4013361" y="1911742"/>
                  <a:pt x="4163908" y="1915239"/>
                </a:cubicBezTo>
                <a:cubicBezTo>
                  <a:pt x="4313543" y="1911742"/>
                  <a:pt x="4437630" y="1853959"/>
                  <a:pt x="4536169" y="1741890"/>
                </a:cubicBezTo>
                <a:cubicBezTo>
                  <a:pt x="4634709" y="1629821"/>
                  <a:pt x="4685803" y="1484450"/>
                  <a:pt x="4689453" y="1305779"/>
                </a:cubicBezTo>
                <a:cubicBezTo>
                  <a:pt x="4685803" y="1127411"/>
                  <a:pt x="4634709" y="983258"/>
                  <a:pt x="4536169" y="873320"/>
                </a:cubicBezTo>
                <a:cubicBezTo>
                  <a:pt x="4437630" y="763381"/>
                  <a:pt x="4313543" y="706816"/>
                  <a:pt x="4163908" y="703623"/>
                </a:cubicBezTo>
                <a:close/>
                <a:moveTo>
                  <a:pt x="5792629" y="25537"/>
                </a:moveTo>
                <a:lnTo>
                  <a:pt x="6638526" y="25537"/>
                </a:lnTo>
                <a:lnTo>
                  <a:pt x="6638526" y="1499359"/>
                </a:lnTo>
                <a:cubicBezTo>
                  <a:pt x="6641720" y="1626814"/>
                  <a:pt x="6680961" y="1727591"/>
                  <a:pt x="6756247" y="1801693"/>
                </a:cubicBezTo>
                <a:cubicBezTo>
                  <a:pt x="6831533" y="1875795"/>
                  <a:pt x="6923701" y="1913643"/>
                  <a:pt x="7032753" y="1915239"/>
                </a:cubicBezTo>
                <a:cubicBezTo>
                  <a:pt x="7139143" y="1913871"/>
                  <a:pt x="7226597" y="1876479"/>
                  <a:pt x="7295115" y="1803061"/>
                </a:cubicBezTo>
                <a:cubicBezTo>
                  <a:pt x="7363635" y="1729644"/>
                  <a:pt x="7399073" y="1628409"/>
                  <a:pt x="7401431" y="1499359"/>
                </a:cubicBezTo>
                <a:lnTo>
                  <a:pt x="7401431" y="25537"/>
                </a:lnTo>
                <a:lnTo>
                  <a:pt x="8247327" y="25537"/>
                </a:lnTo>
                <a:lnTo>
                  <a:pt x="8247327" y="1499359"/>
                </a:lnTo>
                <a:cubicBezTo>
                  <a:pt x="8242855" y="1842791"/>
                  <a:pt x="8132391" y="2114171"/>
                  <a:pt x="7915935" y="2313499"/>
                </a:cubicBezTo>
                <a:cubicBezTo>
                  <a:pt x="7699479" y="2512826"/>
                  <a:pt x="7403867" y="2614614"/>
                  <a:pt x="7029103" y="2618862"/>
                </a:cubicBezTo>
                <a:cubicBezTo>
                  <a:pt x="6651975" y="2614614"/>
                  <a:pt x="6352865" y="2512826"/>
                  <a:pt x="6131773" y="2313499"/>
                </a:cubicBezTo>
                <a:cubicBezTo>
                  <a:pt x="5910681" y="2114171"/>
                  <a:pt x="5797633" y="1842791"/>
                  <a:pt x="5792629" y="1499359"/>
                </a:cubicBezTo>
                <a:close/>
                <a:moveTo>
                  <a:pt x="0" y="25537"/>
                </a:moveTo>
                <a:lnTo>
                  <a:pt x="842706" y="25537"/>
                </a:lnTo>
                <a:lnTo>
                  <a:pt x="1356858" y="1010349"/>
                </a:lnTo>
                <a:lnTo>
                  <a:pt x="1852767" y="25537"/>
                </a:lnTo>
                <a:lnTo>
                  <a:pt x="2695472" y="25537"/>
                </a:lnTo>
                <a:lnTo>
                  <a:pt x="1779805" y="1787247"/>
                </a:lnTo>
                <a:lnTo>
                  <a:pt x="1779805" y="2582381"/>
                </a:lnTo>
                <a:lnTo>
                  <a:pt x="933907" y="2582381"/>
                </a:lnTo>
                <a:lnTo>
                  <a:pt x="933907" y="1805483"/>
                </a:lnTo>
                <a:close/>
                <a:moveTo>
                  <a:pt x="4152959" y="0"/>
                </a:moveTo>
                <a:cubicBezTo>
                  <a:pt x="4426431" y="2089"/>
                  <a:pt x="4668322" y="58673"/>
                  <a:pt x="4878633" y="169751"/>
                </a:cubicBezTo>
                <a:cubicBezTo>
                  <a:pt x="5088945" y="280828"/>
                  <a:pt x="5254056" y="433866"/>
                  <a:pt x="5373967" y="628863"/>
                </a:cubicBezTo>
                <a:cubicBezTo>
                  <a:pt x="5493878" y="823860"/>
                  <a:pt x="5554969" y="1048282"/>
                  <a:pt x="5557239" y="1302129"/>
                </a:cubicBezTo>
                <a:cubicBezTo>
                  <a:pt x="5554969" y="1557309"/>
                  <a:pt x="5493878" y="1783535"/>
                  <a:pt x="5373967" y="1980809"/>
                </a:cubicBezTo>
                <a:cubicBezTo>
                  <a:pt x="5254056" y="2178082"/>
                  <a:pt x="5088945" y="2333192"/>
                  <a:pt x="4878633" y="2446139"/>
                </a:cubicBezTo>
                <a:cubicBezTo>
                  <a:pt x="4668322" y="2559086"/>
                  <a:pt x="4426431" y="2616660"/>
                  <a:pt x="4152959" y="2618862"/>
                </a:cubicBezTo>
                <a:cubicBezTo>
                  <a:pt x="3879489" y="2616728"/>
                  <a:pt x="3637598" y="2559424"/>
                  <a:pt x="3427285" y="2446949"/>
                </a:cubicBezTo>
                <a:cubicBezTo>
                  <a:pt x="3216974" y="2334475"/>
                  <a:pt x="3051862" y="2179634"/>
                  <a:pt x="2931950" y="1982429"/>
                </a:cubicBezTo>
                <a:cubicBezTo>
                  <a:pt x="2812038" y="1785223"/>
                  <a:pt x="2750947" y="1558457"/>
                  <a:pt x="2748677" y="1302129"/>
                </a:cubicBezTo>
                <a:cubicBezTo>
                  <a:pt x="2750947" y="1047134"/>
                  <a:pt x="2812038" y="822172"/>
                  <a:pt x="2931950" y="627243"/>
                </a:cubicBezTo>
                <a:cubicBezTo>
                  <a:pt x="3051862" y="432313"/>
                  <a:pt x="3216974" y="279546"/>
                  <a:pt x="3427285" y="168940"/>
                </a:cubicBezTo>
                <a:cubicBezTo>
                  <a:pt x="3637598" y="58335"/>
                  <a:pt x="3879489" y="2022"/>
                  <a:pt x="4152959" y="0"/>
                </a:cubicBezTo>
                <a:close/>
              </a:path>
            </a:pathLst>
          </a:custGeom>
          <a:solidFill>
            <a:schemeClr val="bg1">
              <a:alpha val="14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285752">
              <a:defRPr/>
            </a:pPr>
            <a:endParaRPr lang="en-US" sz="17938" spc="187" dirty="0">
              <a:solidFill>
                <a:prstClr val="white">
                  <a:alpha val="14000"/>
                </a:prstClr>
              </a:solidFill>
              <a:latin typeface="Montserrat Black" panose="00000A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F78146-3FFF-40B4-B0AF-284B7D6496FF}"/>
              </a:ext>
            </a:extLst>
          </p:cNvPr>
          <p:cNvSpPr txBox="1"/>
          <p:nvPr/>
        </p:nvSpPr>
        <p:spPr>
          <a:xfrm>
            <a:off x="4588490" y="2723038"/>
            <a:ext cx="4240962" cy="1463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5752">
              <a:lnSpc>
                <a:spcPct val="80000"/>
              </a:lnSpc>
              <a:defRPr/>
            </a:pPr>
            <a:r>
              <a:rPr lang="en-US" sz="5500" spc="187" dirty="0">
                <a:solidFill>
                  <a:prstClr val="white"/>
                </a:solidFill>
                <a:latin typeface="Walkway Black" panose="00000400000000000000" pitchFamily="2" charset="0"/>
              </a:rPr>
              <a:t>THANK</a:t>
            </a:r>
          </a:p>
          <a:p>
            <a:pPr defTabSz="285752">
              <a:lnSpc>
                <a:spcPct val="80000"/>
              </a:lnSpc>
              <a:defRPr/>
            </a:pPr>
            <a:r>
              <a:rPr lang="en-US" sz="5500" spc="187" dirty="0">
                <a:solidFill>
                  <a:prstClr val="white"/>
                </a:solidFill>
                <a:latin typeface="Walkway Black" panose="00000400000000000000" pitchFamily="2" charset="0"/>
              </a:rPr>
              <a:t>YOU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95F653-8EA9-4CC8-864A-4BCDBAEC1490}"/>
              </a:ext>
            </a:extLst>
          </p:cNvPr>
          <p:cNvSpPr/>
          <p:nvPr/>
        </p:nvSpPr>
        <p:spPr>
          <a:xfrm>
            <a:off x="4588491" y="4158515"/>
            <a:ext cx="2469436" cy="400110"/>
          </a:xfrm>
          <a:prstGeom prst="rect">
            <a:avLst/>
          </a:prstGeom>
          <a:gradFill>
            <a:gsLst>
              <a:gs pos="15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 defTabSz="285752">
              <a:defRPr/>
            </a:pPr>
            <a:r>
              <a:rPr lang="en-US" sz="2000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Your Attention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8C2113-35C4-4568-B14F-4E17CD27053B}"/>
              </a:ext>
            </a:extLst>
          </p:cNvPr>
          <p:cNvSpPr/>
          <p:nvPr/>
        </p:nvSpPr>
        <p:spPr>
          <a:xfrm>
            <a:off x="66381" y="5249540"/>
            <a:ext cx="6095059" cy="185679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66" b="1" dirty="0">
                <a:solidFill>
                  <a:schemeClr val="bg2"/>
                </a:solidFill>
                <a:cs typeface="Calibri" pitchFamily="34" charset="0"/>
              </a:rPr>
              <a:t>PT </a:t>
            </a:r>
            <a:r>
              <a:rPr lang="en-US" sz="1866" b="1" dirty="0" err="1">
                <a:solidFill>
                  <a:schemeClr val="bg2"/>
                </a:solidFill>
                <a:cs typeface="Calibri" pitchFamily="34" charset="0"/>
              </a:rPr>
              <a:t>Soltius</a:t>
            </a:r>
            <a:r>
              <a:rPr lang="en-US" sz="1866" b="1" dirty="0">
                <a:solidFill>
                  <a:schemeClr val="bg2"/>
                </a:solidFill>
                <a:cs typeface="Calibri" pitchFamily="34" charset="0"/>
              </a:rPr>
              <a:t> Indonesia</a:t>
            </a:r>
            <a:endParaRPr lang="id-ID" sz="1866" b="1" dirty="0">
              <a:solidFill>
                <a:schemeClr val="bg2"/>
              </a:solidFill>
              <a:cs typeface="Calibri" pitchFamily="34" charset="0"/>
            </a:endParaRPr>
          </a:p>
          <a:p>
            <a:r>
              <a:rPr lang="en-US" sz="1600" b="1" dirty="0">
                <a:solidFill>
                  <a:schemeClr val="bg2"/>
                </a:solidFill>
                <a:cs typeface="Calibri" pitchFamily="34" charset="0"/>
              </a:rPr>
              <a:t>SOHO CAPITAL @ </a:t>
            </a:r>
            <a:r>
              <a:rPr lang="en-US" sz="1600" b="1" dirty="0" err="1">
                <a:solidFill>
                  <a:schemeClr val="bg2"/>
                </a:solidFill>
                <a:cs typeface="Calibri" pitchFamily="34" charset="0"/>
              </a:rPr>
              <a:t>Podomoro</a:t>
            </a:r>
            <a:r>
              <a:rPr lang="en-US" sz="1600" b="1" dirty="0">
                <a:solidFill>
                  <a:schemeClr val="bg2"/>
                </a:solidFill>
                <a:cs typeface="Calibri" pitchFamily="34" charset="0"/>
              </a:rPr>
              <a:t> City </a:t>
            </a:r>
            <a:endParaRPr lang="id-ID" sz="1600" b="1" dirty="0">
              <a:solidFill>
                <a:schemeClr val="bg2"/>
              </a:solidFill>
              <a:cs typeface="Calibri" pitchFamily="34" charset="0"/>
            </a:endParaRPr>
          </a:p>
          <a:p>
            <a:r>
              <a:rPr lang="en-US" sz="1600" dirty="0">
                <a:solidFill>
                  <a:schemeClr val="bg2"/>
                </a:solidFill>
                <a:cs typeface="Calibri" pitchFamily="34" charset="0"/>
              </a:rPr>
              <a:t>15</a:t>
            </a:r>
            <a:r>
              <a:rPr lang="en-US" sz="1600" baseline="30000" dirty="0">
                <a:solidFill>
                  <a:schemeClr val="bg2"/>
                </a:solidFill>
                <a:cs typeface="Calibri" pitchFamily="34" charset="0"/>
              </a:rPr>
              <a:t>th</a:t>
            </a:r>
            <a:r>
              <a:rPr lang="en-US" sz="1600" dirty="0">
                <a:solidFill>
                  <a:schemeClr val="bg2"/>
                </a:solidFill>
                <a:cs typeface="Calibri" pitchFamily="34" charset="0"/>
              </a:rPr>
              <a:t> Floor, Suite SC-1503-05</a:t>
            </a:r>
            <a:endParaRPr lang="id-ID" sz="1600" dirty="0">
              <a:solidFill>
                <a:schemeClr val="bg2"/>
              </a:solidFill>
              <a:cs typeface="Calibri" pitchFamily="34" charset="0"/>
            </a:endParaRPr>
          </a:p>
          <a:p>
            <a:r>
              <a:rPr lang="id-ID" sz="1600" dirty="0">
                <a:solidFill>
                  <a:schemeClr val="bg2"/>
                </a:solidFill>
                <a:cs typeface="Calibri" pitchFamily="34" charset="0"/>
              </a:rPr>
              <a:t>Jl. </a:t>
            </a:r>
            <a:r>
              <a:rPr lang="en-US" sz="1600" dirty="0" err="1">
                <a:solidFill>
                  <a:schemeClr val="bg2"/>
                </a:solidFill>
                <a:cs typeface="Calibri" pitchFamily="34" charset="0"/>
              </a:rPr>
              <a:t>Letjen</a:t>
            </a:r>
            <a:r>
              <a:rPr lang="en-US" sz="1600" dirty="0">
                <a:solidFill>
                  <a:schemeClr val="bg2"/>
                </a:solidFill>
                <a:cs typeface="Calibri" pitchFamily="34" charset="0"/>
              </a:rPr>
              <a:t>. S. </a:t>
            </a:r>
            <a:r>
              <a:rPr lang="en-US" sz="1600" dirty="0" err="1">
                <a:solidFill>
                  <a:schemeClr val="bg2"/>
                </a:solidFill>
                <a:cs typeface="Calibri" pitchFamily="34" charset="0"/>
              </a:rPr>
              <a:t>Parman</a:t>
            </a:r>
            <a:r>
              <a:rPr lang="id-ID" sz="1600" dirty="0">
                <a:solidFill>
                  <a:schemeClr val="bg2"/>
                </a:solidFill>
                <a:cs typeface="Calibri" pitchFamily="34" charset="0"/>
              </a:rPr>
              <a:t> Kav. 2</a:t>
            </a:r>
            <a:r>
              <a:rPr lang="en-US" sz="1600" dirty="0">
                <a:solidFill>
                  <a:schemeClr val="bg2"/>
                </a:solidFill>
                <a:cs typeface="Calibri" pitchFamily="34" charset="0"/>
              </a:rPr>
              <a:t>8, </a:t>
            </a:r>
            <a:endParaRPr lang="id-ID" sz="1600" dirty="0">
              <a:solidFill>
                <a:schemeClr val="bg2"/>
              </a:solidFill>
              <a:cs typeface="Calibri" pitchFamily="34" charset="0"/>
            </a:endParaRPr>
          </a:p>
          <a:p>
            <a:r>
              <a:rPr lang="id-ID" sz="1600" dirty="0">
                <a:solidFill>
                  <a:schemeClr val="bg2"/>
                </a:solidFill>
                <a:cs typeface="Calibri" pitchFamily="34" charset="0"/>
              </a:rPr>
              <a:t>Jakarta </a:t>
            </a:r>
            <a:r>
              <a:rPr lang="en-US" sz="1600" dirty="0">
                <a:solidFill>
                  <a:schemeClr val="bg2"/>
                </a:solidFill>
                <a:cs typeface="Calibri" pitchFamily="34" charset="0"/>
              </a:rPr>
              <a:t>Barat 11470 - Indonesia</a:t>
            </a:r>
            <a:endParaRPr lang="id-ID" sz="1600" dirty="0">
              <a:solidFill>
                <a:schemeClr val="bg2"/>
              </a:solidFill>
              <a:cs typeface="Calibri" pitchFamily="34" charset="0"/>
            </a:endParaRPr>
          </a:p>
          <a:p>
            <a:r>
              <a:rPr lang="en-US" sz="1600" dirty="0">
                <a:solidFill>
                  <a:schemeClr val="bg2"/>
                </a:solidFill>
                <a:cs typeface="Calibri" pitchFamily="34" charset="0"/>
              </a:rPr>
              <a:t>Office : +62 21 2934 5900</a:t>
            </a:r>
          </a:p>
          <a:p>
            <a:endParaRPr lang="id-ID" sz="1600" b="1" dirty="0">
              <a:solidFill>
                <a:schemeClr val="bg2"/>
              </a:solidFill>
              <a:cs typeface="Calibri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F8D7BC-7A19-4BA2-AB1C-715D78B226A4}"/>
              </a:ext>
            </a:extLst>
          </p:cNvPr>
          <p:cNvGrpSpPr/>
          <p:nvPr/>
        </p:nvGrpSpPr>
        <p:grpSpPr>
          <a:xfrm>
            <a:off x="9279257" y="6129993"/>
            <a:ext cx="2929997" cy="725088"/>
            <a:chOff x="2215865" y="2001323"/>
            <a:chExt cx="7760270" cy="1920437"/>
          </a:xfrm>
          <a:solidFill>
            <a:schemeClr val="accent3">
              <a:lumMod val="60000"/>
              <a:lumOff val="40000"/>
              <a:alpha val="81000"/>
            </a:schemeClr>
          </a:solidFill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66FB116-7869-497F-B01C-230080C20342}"/>
                </a:ext>
              </a:extLst>
            </p:cNvPr>
            <p:cNvGrpSpPr/>
            <p:nvPr/>
          </p:nvGrpSpPr>
          <p:grpSpPr>
            <a:xfrm>
              <a:off x="2215865" y="2001323"/>
              <a:ext cx="7760270" cy="1920437"/>
              <a:chOff x="12584488" y="5364335"/>
              <a:chExt cx="5072102" cy="1255195"/>
            </a:xfrm>
            <a:grpFill/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E28D269E-C2F7-4618-AF49-9CB5ED9E59E9}"/>
                  </a:ext>
                </a:extLst>
              </p:cNvPr>
              <p:cNvSpPr/>
              <p:nvPr/>
            </p:nvSpPr>
            <p:spPr>
              <a:xfrm>
                <a:off x="12584488" y="5364335"/>
                <a:ext cx="5072102" cy="1255195"/>
              </a:xfrm>
              <a:prstGeom prst="roundRect">
                <a:avLst>
                  <a:gd name="adj" fmla="val 2033"/>
                </a:avLst>
              </a:prstGeom>
              <a:solidFill>
                <a:schemeClr val="accent2">
                  <a:lumMod val="60000"/>
                  <a:lumOff val="40000"/>
                  <a:alpha val="91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685800" dist="177800" dir="8100000" algn="tr" rotWithShape="0">
                  <a:prstClr val="black">
                    <a:alpha val="51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457154"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7DF08D3-2DEE-4A6E-B3D9-628A1F74F978}"/>
                  </a:ext>
                </a:extLst>
              </p:cNvPr>
              <p:cNvCxnSpPr/>
              <p:nvPr/>
            </p:nvCxnSpPr>
            <p:spPr>
              <a:xfrm>
                <a:off x="14185015" y="5580411"/>
                <a:ext cx="0" cy="823042"/>
              </a:xfrm>
              <a:prstGeom prst="line">
                <a:avLst/>
              </a:prstGeom>
              <a:grpFill/>
              <a:ln w="6350" cap="flat" cmpd="sng" algn="ctr">
                <a:solidFill>
                  <a:sysClr val="window" lastClr="FFFFFF">
                    <a:alpha val="40000"/>
                  </a:sysClr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3910D19-7DBC-4496-90E4-8D57CF634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6344" y="2413852"/>
              <a:ext cx="4076700" cy="1095375"/>
            </a:xfrm>
            <a:prstGeom prst="rect">
              <a:avLst/>
            </a:prstGeom>
            <a:noFill/>
            <a:effectLst>
              <a:outerShdw blurRad="774700" dist="2540000" dir="15000000" sx="122000" sy="122000" algn="ctr" rotWithShape="0">
                <a:srgbClr val="000000">
                  <a:alpha val="0"/>
                </a:srgbClr>
              </a:outerShdw>
              <a:reflection stA="0" endPos="65000" dist="50800" dir="5400000" sy="-100000" algn="bl" rotWithShape="0"/>
              <a:softEdge rad="0"/>
            </a:effec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BD74FA6-BBEE-42C1-B56B-A77A0283B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6126" y="2428055"/>
              <a:ext cx="1781492" cy="104613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66309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3" grpId="0" animBg="1"/>
      <p:bldP spid="9" grpId="0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4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64B3C"/>
      </a:accent1>
      <a:accent2>
        <a:srgbClr val="C0382A"/>
      </a:accent2>
      <a:accent3>
        <a:srgbClr val="A5A5A5"/>
      </a:accent3>
      <a:accent4>
        <a:srgbClr val="7E7F7E"/>
      </a:accent4>
      <a:accent5>
        <a:srgbClr val="4472C4"/>
      </a:accent5>
      <a:accent6>
        <a:srgbClr val="585958"/>
      </a:accent6>
      <a:hlink>
        <a:srgbClr val="D8D9D8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#mg11">
      <a:dk1>
        <a:sysClr val="windowText" lastClr="000000"/>
      </a:dk1>
      <a:lt1>
        <a:sysClr val="window" lastClr="FFFFFF"/>
      </a:lt1>
      <a:dk2>
        <a:srgbClr val="2D3847"/>
      </a:dk2>
      <a:lt2>
        <a:srgbClr val="E7E6E6"/>
      </a:lt2>
      <a:accent1>
        <a:srgbClr val="34688F"/>
      </a:accent1>
      <a:accent2>
        <a:srgbClr val="F6CA07"/>
      </a:accent2>
      <a:accent3>
        <a:srgbClr val="EFA007"/>
      </a:accent3>
      <a:accent4>
        <a:srgbClr val="F38607"/>
      </a:accent4>
      <a:accent5>
        <a:srgbClr val="C25D05"/>
      </a:accent5>
      <a:accent6>
        <a:srgbClr val="B20A6A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15036</TotalTime>
  <Words>1250</Words>
  <Application>Microsoft Office PowerPoint</Application>
  <PresentationFormat>Widescreen</PresentationFormat>
  <Paragraphs>382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Calibri</vt:lpstr>
      <vt:lpstr>Montserrat Black</vt:lpstr>
      <vt:lpstr>Montserrat ExtraBold</vt:lpstr>
      <vt:lpstr>Roboto Black</vt:lpstr>
      <vt:lpstr>Segoe UI</vt:lpstr>
      <vt:lpstr>Walkway Black</vt:lpstr>
      <vt:lpstr>Walkway Bold</vt:lpstr>
      <vt:lpstr>Walkway SemiBold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Riz</dc:creator>
  <cp:lastModifiedBy>Rillo Pambudi</cp:lastModifiedBy>
  <cp:revision>1500</cp:revision>
  <dcterms:created xsi:type="dcterms:W3CDTF">2014-10-14T06:21:58Z</dcterms:created>
  <dcterms:modified xsi:type="dcterms:W3CDTF">2020-09-07T10:23:59Z</dcterms:modified>
</cp:coreProperties>
</file>