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81" r:id="rId3"/>
  </p:sldMasterIdLst>
  <p:notesMasterIdLst>
    <p:notesMasterId r:id="rId38"/>
  </p:notesMasterIdLst>
  <p:sldIdLst>
    <p:sldId id="256" r:id="rId4"/>
    <p:sldId id="419" r:id="rId5"/>
    <p:sldId id="420" r:id="rId6"/>
    <p:sldId id="418" r:id="rId7"/>
    <p:sldId id="413" r:id="rId8"/>
    <p:sldId id="414" r:id="rId9"/>
    <p:sldId id="417" r:id="rId10"/>
    <p:sldId id="416" r:id="rId11"/>
    <p:sldId id="415" r:id="rId12"/>
    <p:sldId id="421" r:id="rId13"/>
    <p:sldId id="422" r:id="rId14"/>
    <p:sldId id="423" r:id="rId15"/>
    <p:sldId id="424" r:id="rId16"/>
    <p:sldId id="425" r:id="rId17"/>
    <p:sldId id="426" r:id="rId18"/>
    <p:sldId id="427" r:id="rId19"/>
    <p:sldId id="428" r:id="rId20"/>
    <p:sldId id="429" r:id="rId21"/>
    <p:sldId id="430" r:id="rId22"/>
    <p:sldId id="431" r:id="rId23"/>
    <p:sldId id="432" r:id="rId24"/>
    <p:sldId id="433" r:id="rId25"/>
    <p:sldId id="434" r:id="rId26"/>
    <p:sldId id="435" r:id="rId27"/>
    <p:sldId id="436" r:id="rId28"/>
    <p:sldId id="437" r:id="rId29"/>
    <p:sldId id="438" r:id="rId30"/>
    <p:sldId id="439" r:id="rId31"/>
    <p:sldId id="440" r:id="rId32"/>
    <p:sldId id="441" r:id="rId33"/>
    <p:sldId id="442" r:id="rId34"/>
    <p:sldId id="443" r:id="rId35"/>
    <p:sldId id="412" r:id="rId36"/>
    <p:sldId id="376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" userDrawn="1">
          <p15:clr>
            <a:srgbClr val="A4A3A4"/>
          </p15:clr>
        </p15:guide>
        <p15:guide id="2" pos="7265" userDrawn="1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4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C153"/>
    <a:srgbClr val="F9C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82" autoAdjust="0"/>
    <p:restoredTop sz="76979" autoAdjust="0"/>
  </p:normalViewPr>
  <p:slideViewPr>
    <p:cSldViewPr snapToGrid="0">
      <p:cViewPr varScale="1">
        <p:scale>
          <a:sx n="67" d="100"/>
          <a:sy n="67" d="100"/>
        </p:scale>
        <p:origin x="704" y="48"/>
      </p:cViewPr>
      <p:guideLst>
        <p:guide orient="horz" pos="300"/>
        <p:guide pos="7265"/>
        <p:guide pos="393"/>
        <p:guide orient="horz" pos="40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91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8BFF9-F5E9-4FC6-AF71-88CA1246347F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7A0EAC-16B2-4CC4-B113-A388A7839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57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0218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712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6872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4505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4327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7248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3355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9573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Shape 194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45" name="Shape 194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6304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16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FDC5C-A2C5-43E2-BBE0-642C1EB2F05D}" type="datetimeFigureOut">
              <a:rPr lang="en-GB" smtClean="0"/>
              <a:t>29/06/2020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3BDF-7E67-43D8-98C0-A2000A01C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471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785476" y="3832733"/>
            <a:ext cx="5070296" cy="1586431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79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25" name="Oval 2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FC8E8AD-A437-4EEC-8131-00237A8318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Soltius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Indonesia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48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  <p15:guide id="3" pos="73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672790" y="1747067"/>
            <a:ext cx="958482" cy="70548"/>
            <a:chOff x="1373786" y="1322305"/>
            <a:chExt cx="958482" cy="70548"/>
          </a:xfrm>
        </p:grpSpPr>
        <p:sp>
          <p:nvSpPr>
            <p:cNvPr id="9" name="Oval 8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2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599281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5462115-458E-4999-A9CE-44B284ECA1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Soltius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Indonesia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309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25" name="Oval 2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30" name="Oval 29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sp>
        <p:nvSpPr>
          <p:cNvPr id="10" name="Rectangle 9"/>
          <p:cNvSpPr/>
          <p:nvPr userDrawn="1"/>
        </p:nvSpPr>
        <p:spPr>
          <a:xfrm>
            <a:off x="6148439" y="4453601"/>
            <a:ext cx="5382782" cy="782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48439" y="2245837"/>
            <a:ext cx="5382782" cy="2207764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36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  <p15:guide id="3" pos="73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79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9" name="Oval 8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56032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9" name="Oval 8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sp>
        <p:nvSpPr>
          <p:cNvPr id="1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511300" y="1908175"/>
            <a:ext cx="1390650" cy="1392238"/>
          </a:xfrm>
          <a:prstGeom prst="ellipse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147623" y="1908175"/>
            <a:ext cx="1390650" cy="13922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716169" y="1908175"/>
            <a:ext cx="1390650" cy="13922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9284715" y="1908175"/>
            <a:ext cx="1390650" cy="13922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5459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9" name="Oval 8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sp>
        <p:nvSpPr>
          <p:cNvPr id="1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699649" y="2089023"/>
            <a:ext cx="1589086" cy="1589087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7902793" y="2089023"/>
            <a:ext cx="1589086" cy="1589087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5034643" y="1836058"/>
            <a:ext cx="2122242" cy="2122241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61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858653" y="0"/>
            <a:ext cx="5333347" cy="6858000"/>
          </a:xfrm>
        </p:spPr>
        <p:txBody>
          <a:bodyPr/>
          <a:lstStyle/>
          <a:p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672790" y="1546179"/>
            <a:ext cx="958482" cy="70548"/>
            <a:chOff x="1373786" y="1322305"/>
            <a:chExt cx="958482" cy="70548"/>
          </a:xfrm>
        </p:grpSpPr>
        <p:sp>
          <p:nvSpPr>
            <p:cNvPr id="5" name="Oval 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sp>
        <p:nvSpPr>
          <p:cNvPr id="26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6139443" cy="97593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864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23" name="Oval 22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sp>
        <p:nvSpPr>
          <p:cNvPr id="44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5850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5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2031996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6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4067667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7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6093813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8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129484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9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10165155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3" name="Picture Placeholder 25"/>
          <p:cNvSpPr>
            <a:spLocks noGrp="1"/>
          </p:cNvSpPr>
          <p:nvPr>
            <p:ph type="pic" sz="quarter" idx="16"/>
          </p:nvPr>
        </p:nvSpPr>
        <p:spPr>
          <a:xfrm>
            <a:off x="5850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4" name="Picture Placeholder 25"/>
          <p:cNvSpPr>
            <a:spLocks noGrp="1"/>
          </p:cNvSpPr>
          <p:nvPr>
            <p:ph type="pic" sz="quarter" idx="17"/>
          </p:nvPr>
        </p:nvSpPr>
        <p:spPr>
          <a:xfrm>
            <a:off x="2031996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5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4067667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6" name="Picture Placeholder 25"/>
          <p:cNvSpPr>
            <a:spLocks noGrp="1"/>
          </p:cNvSpPr>
          <p:nvPr>
            <p:ph type="pic" sz="quarter" idx="19"/>
          </p:nvPr>
        </p:nvSpPr>
        <p:spPr>
          <a:xfrm>
            <a:off x="6093813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7" name="Picture Placeholder 25"/>
          <p:cNvSpPr>
            <a:spLocks noGrp="1"/>
          </p:cNvSpPr>
          <p:nvPr>
            <p:ph type="pic" sz="quarter" idx="20"/>
          </p:nvPr>
        </p:nvSpPr>
        <p:spPr>
          <a:xfrm>
            <a:off x="8129484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8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10165155" y="3838802"/>
            <a:ext cx="2016621" cy="2032004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253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3281083"/>
            <a:ext cx="12192000" cy="356498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6" name="Oval 5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7" name="Oval 6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8" name="Oval 7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23686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2971557" y="0"/>
            <a:ext cx="9220445" cy="6858000"/>
          </a:xfrm>
          <a:custGeom>
            <a:avLst/>
            <a:gdLst>
              <a:gd name="connsiteX0" fmla="*/ 0 w 9220445"/>
              <a:gd name="connsiteY0" fmla="*/ 0 h 6858000"/>
              <a:gd name="connsiteX1" fmla="*/ 9220445 w 9220445"/>
              <a:gd name="connsiteY1" fmla="*/ 0 h 6858000"/>
              <a:gd name="connsiteX2" fmla="*/ 9220445 w 9220445"/>
              <a:gd name="connsiteY2" fmla="*/ 6858000 h 6858000"/>
              <a:gd name="connsiteX3" fmla="*/ 2736308 w 9220445"/>
              <a:gd name="connsiteY3" fmla="*/ 6858000 h 6858000"/>
              <a:gd name="connsiteX4" fmla="*/ 2507724 w 9220445"/>
              <a:gd name="connsiteY4" fmla="*/ 6635525 h 6858000"/>
              <a:gd name="connsiteX5" fmla="*/ 432 w 9220445"/>
              <a:gd name="connsiteY5" fmla="*/ 136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20445" h="6858000">
                <a:moveTo>
                  <a:pt x="0" y="0"/>
                </a:moveTo>
                <a:lnTo>
                  <a:pt x="9220445" y="0"/>
                </a:lnTo>
                <a:lnTo>
                  <a:pt x="9220445" y="6858000"/>
                </a:lnTo>
                <a:lnTo>
                  <a:pt x="2736308" y="6858000"/>
                </a:lnTo>
                <a:lnTo>
                  <a:pt x="2507724" y="6635525"/>
                </a:lnTo>
                <a:cubicBezTo>
                  <a:pt x="185391" y="4245869"/>
                  <a:pt x="9573" y="275684"/>
                  <a:pt x="432" y="1366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72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278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23820"/>
          </a:xfrm>
          <a:custGeom>
            <a:avLst/>
            <a:gdLst>
              <a:gd name="connsiteX0" fmla="*/ 0 w 12192000"/>
              <a:gd name="connsiteY0" fmla="*/ 0 h 6223820"/>
              <a:gd name="connsiteX1" fmla="*/ 12192000 w 12192000"/>
              <a:gd name="connsiteY1" fmla="*/ 0 h 6223820"/>
              <a:gd name="connsiteX2" fmla="*/ 12192000 w 12192000"/>
              <a:gd name="connsiteY2" fmla="*/ 5069989 h 6223820"/>
              <a:gd name="connsiteX3" fmla="*/ 11912432 w 12192000"/>
              <a:gd name="connsiteY3" fmla="*/ 5189901 h 6223820"/>
              <a:gd name="connsiteX4" fmla="*/ 6095999 w 12192000"/>
              <a:gd name="connsiteY4" fmla="*/ 6223820 h 6223820"/>
              <a:gd name="connsiteX5" fmla="*/ 279566 w 12192000"/>
              <a:gd name="connsiteY5" fmla="*/ 5189901 h 6223820"/>
              <a:gd name="connsiteX6" fmla="*/ 0 w 12192000"/>
              <a:gd name="connsiteY6" fmla="*/ 5069990 h 622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223820">
                <a:moveTo>
                  <a:pt x="0" y="0"/>
                </a:moveTo>
                <a:lnTo>
                  <a:pt x="12192000" y="0"/>
                </a:lnTo>
                <a:lnTo>
                  <a:pt x="12192000" y="5069989"/>
                </a:lnTo>
                <a:lnTo>
                  <a:pt x="11912432" y="5189901"/>
                </a:lnTo>
                <a:cubicBezTo>
                  <a:pt x="10331810" y="5835812"/>
                  <a:pt x="8305414" y="6223820"/>
                  <a:pt x="6095999" y="6223820"/>
                </a:cubicBezTo>
                <a:cubicBezTo>
                  <a:pt x="3886584" y="6223820"/>
                  <a:pt x="1860188" y="5835812"/>
                  <a:pt x="279566" y="5189901"/>
                </a:cubicBezTo>
                <a:lnTo>
                  <a:pt x="0" y="5069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7" name="Oval 6"/>
          <p:cNvSpPr/>
          <p:nvPr userDrawn="1"/>
        </p:nvSpPr>
        <p:spPr>
          <a:xfrm>
            <a:off x="5469044" y="6508601"/>
            <a:ext cx="111733" cy="1134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/>
          </a:p>
        </p:txBody>
      </p:sp>
      <p:sp>
        <p:nvSpPr>
          <p:cNvPr id="8" name="Oval 7"/>
          <p:cNvSpPr/>
          <p:nvPr userDrawn="1"/>
        </p:nvSpPr>
        <p:spPr>
          <a:xfrm>
            <a:off x="5751164" y="6508601"/>
            <a:ext cx="111733" cy="1134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/>
          </a:p>
        </p:txBody>
      </p:sp>
      <p:sp>
        <p:nvSpPr>
          <p:cNvPr id="9" name="Oval 8"/>
          <p:cNvSpPr/>
          <p:nvPr userDrawn="1"/>
        </p:nvSpPr>
        <p:spPr>
          <a:xfrm>
            <a:off x="6037010" y="6508601"/>
            <a:ext cx="111733" cy="1134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/>
          </a:p>
        </p:txBody>
      </p:sp>
      <p:sp>
        <p:nvSpPr>
          <p:cNvPr id="10" name="Oval 9"/>
          <p:cNvSpPr/>
          <p:nvPr userDrawn="1"/>
        </p:nvSpPr>
        <p:spPr>
          <a:xfrm>
            <a:off x="6322856" y="6508601"/>
            <a:ext cx="111733" cy="1134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/>
          </a:p>
        </p:txBody>
      </p:sp>
      <p:sp>
        <p:nvSpPr>
          <p:cNvPr id="11" name="Oval 10"/>
          <p:cNvSpPr/>
          <p:nvPr userDrawn="1"/>
        </p:nvSpPr>
        <p:spPr>
          <a:xfrm>
            <a:off x="6611224" y="6508601"/>
            <a:ext cx="111733" cy="11342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1373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321567" y="1099941"/>
            <a:ext cx="4444717" cy="298171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633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93918" y="3559175"/>
            <a:ext cx="581136" cy="58113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453188" y="1200150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8034338" y="1200150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615488" y="1196011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453188" y="2770925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8034338" y="2770925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615488" y="2781300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453188" y="4345839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8034338" y="4345839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9615488" y="4370728"/>
            <a:ext cx="1581150" cy="15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123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700190" y="2262040"/>
            <a:ext cx="1327474" cy="1310107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252684" y="1200151"/>
            <a:ext cx="7237640" cy="4867274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409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847850" y="1981200"/>
            <a:ext cx="2971800" cy="2971800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FAD1C84-77F2-4AA9-9CAB-814B397FF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Soltius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Indonesia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26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22" name="Oval 21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sp>
        <p:nvSpPr>
          <p:cNvPr id="33" name="Picture Placeholder 27"/>
          <p:cNvSpPr>
            <a:spLocks noGrp="1"/>
          </p:cNvSpPr>
          <p:nvPr>
            <p:ph type="pic" sz="quarter" idx="14"/>
          </p:nvPr>
        </p:nvSpPr>
        <p:spPr>
          <a:xfrm rot="2498534">
            <a:off x="863603" y="1757850"/>
            <a:ext cx="4817507" cy="3138647"/>
          </a:xfrm>
          <a:custGeom>
            <a:avLst/>
            <a:gdLst>
              <a:gd name="connsiteX0" fmla="*/ 0 w 2136775"/>
              <a:gd name="connsiteY0" fmla="*/ 0 h 2182812"/>
              <a:gd name="connsiteX1" fmla="*/ 2136775 w 2136775"/>
              <a:gd name="connsiteY1" fmla="*/ 0 h 2182812"/>
              <a:gd name="connsiteX2" fmla="*/ 2136775 w 2136775"/>
              <a:gd name="connsiteY2" fmla="*/ 2182812 h 2182812"/>
              <a:gd name="connsiteX3" fmla="*/ 0 w 2136775"/>
              <a:gd name="connsiteY3" fmla="*/ 2182812 h 2182812"/>
              <a:gd name="connsiteX4" fmla="*/ 0 w 2136775"/>
              <a:gd name="connsiteY4" fmla="*/ 0 h 2182812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6116531 w 6116531"/>
              <a:gd name="connsiteY2" fmla="*/ 2182812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3921717 w 6116531"/>
              <a:gd name="connsiteY2" fmla="*/ 4435547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4772224"/>
              <a:gd name="connsiteY0" fmla="*/ 0 h 5476736"/>
              <a:gd name="connsiteX1" fmla="*/ 4772224 w 4772224"/>
              <a:gd name="connsiteY1" fmla="*/ 2362421 h 5476736"/>
              <a:gd name="connsiteX2" fmla="*/ 3921717 w 4772224"/>
              <a:gd name="connsiteY2" fmla="*/ 4435547 h 5476736"/>
              <a:gd name="connsiteX3" fmla="*/ 0 w 4772224"/>
              <a:gd name="connsiteY3" fmla="*/ 5476736 h 5476736"/>
              <a:gd name="connsiteX4" fmla="*/ 3979756 w 4772224"/>
              <a:gd name="connsiteY4" fmla="*/ 0 h 5476736"/>
              <a:gd name="connsiteX0" fmla="*/ 875030 w 4772224"/>
              <a:gd name="connsiteY0" fmla="*/ 962913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75030 w 4772224"/>
              <a:gd name="connsiteY4" fmla="*/ 962913 h 3114315"/>
              <a:gd name="connsiteX0" fmla="*/ 875030 w 4802477"/>
              <a:gd name="connsiteY0" fmla="*/ 989812 h 3141214"/>
              <a:gd name="connsiteX1" fmla="*/ 4802477 w 4802477"/>
              <a:gd name="connsiteY1" fmla="*/ 0 h 3141214"/>
              <a:gd name="connsiteX2" fmla="*/ 3921717 w 4802477"/>
              <a:gd name="connsiteY2" fmla="*/ 2100025 h 3141214"/>
              <a:gd name="connsiteX3" fmla="*/ 0 w 4802477"/>
              <a:gd name="connsiteY3" fmla="*/ 3141214 h 3141214"/>
              <a:gd name="connsiteX4" fmla="*/ 875030 w 4802477"/>
              <a:gd name="connsiteY4" fmla="*/ 989812 h 3141214"/>
              <a:gd name="connsiteX0" fmla="*/ 875030 w 4797139"/>
              <a:gd name="connsiteY0" fmla="*/ 985066 h 3136468"/>
              <a:gd name="connsiteX1" fmla="*/ 4797139 w 4797139"/>
              <a:gd name="connsiteY1" fmla="*/ 0 h 3136468"/>
              <a:gd name="connsiteX2" fmla="*/ 3921717 w 4797139"/>
              <a:gd name="connsiteY2" fmla="*/ 2095279 h 3136468"/>
              <a:gd name="connsiteX3" fmla="*/ 0 w 4797139"/>
              <a:gd name="connsiteY3" fmla="*/ 3136468 h 3136468"/>
              <a:gd name="connsiteX4" fmla="*/ 875030 w 4797139"/>
              <a:gd name="connsiteY4" fmla="*/ 985066 h 3136468"/>
              <a:gd name="connsiteX0" fmla="*/ 850909 w 4797139"/>
              <a:gd name="connsiteY0" fmla="*/ 1022445 h 3136468"/>
              <a:gd name="connsiteX1" fmla="*/ 4797139 w 4797139"/>
              <a:gd name="connsiteY1" fmla="*/ 0 h 3136468"/>
              <a:gd name="connsiteX2" fmla="*/ 3921717 w 4797139"/>
              <a:gd name="connsiteY2" fmla="*/ 2095279 h 3136468"/>
              <a:gd name="connsiteX3" fmla="*/ 0 w 4797139"/>
              <a:gd name="connsiteY3" fmla="*/ 3136468 h 3136468"/>
              <a:gd name="connsiteX4" fmla="*/ 850909 w 4797139"/>
              <a:gd name="connsiteY4" fmla="*/ 1022445 h 3136468"/>
              <a:gd name="connsiteX0" fmla="*/ 871277 w 4817507"/>
              <a:gd name="connsiteY0" fmla="*/ 1022445 h 3138647"/>
              <a:gd name="connsiteX1" fmla="*/ 4817507 w 4817507"/>
              <a:gd name="connsiteY1" fmla="*/ 0 h 3138647"/>
              <a:gd name="connsiteX2" fmla="*/ 3942085 w 4817507"/>
              <a:gd name="connsiteY2" fmla="*/ 2095279 h 3138647"/>
              <a:gd name="connsiteX3" fmla="*/ 0 w 4817507"/>
              <a:gd name="connsiteY3" fmla="*/ 3138647 h 3138647"/>
              <a:gd name="connsiteX4" fmla="*/ 871277 w 4817507"/>
              <a:gd name="connsiteY4" fmla="*/ 1022445 h 3138647"/>
              <a:gd name="connsiteX0" fmla="*/ 871277 w 4817507"/>
              <a:gd name="connsiteY0" fmla="*/ 1022445 h 3138647"/>
              <a:gd name="connsiteX1" fmla="*/ 4817507 w 4817507"/>
              <a:gd name="connsiteY1" fmla="*/ 0 h 3138647"/>
              <a:gd name="connsiteX2" fmla="*/ 3942286 w 4817507"/>
              <a:gd name="connsiteY2" fmla="*/ 2120591 h 3138647"/>
              <a:gd name="connsiteX3" fmla="*/ 0 w 4817507"/>
              <a:gd name="connsiteY3" fmla="*/ 3138647 h 3138647"/>
              <a:gd name="connsiteX4" fmla="*/ 871277 w 4817507"/>
              <a:gd name="connsiteY4" fmla="*/ 1022445 h 313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7507" h="3138647">
                <a:moveTo>
                  <a:pt x="871277" y="1022445"/>
                </a:moveTo>
                <a:lnTo>
                  <a:pt x="4817507" y="0"/>
                </a:lnTo>
                <a:lnTo>
                  <a:pt x="3942286" y="2120591"/>
                </a:lnTo>
                <a:lnTo>
                  <a:pt x="0" y="3138647"/>
                </a:lnTo>
                <a:lnTo>
                  <a:pt x="871277" y="1022445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34" name="Picture Placeholder 27"/>
          <p:cNvSpPr>
            <a:spLocks noGrp="1"/>
          </p:cNvSpPr>
          <p:nvPr>
            <p:ph type="pic" sz="quarter" idx="15"/>
          </p:nvPr>
        </p:nvSpPr>
        <p:spPr>
          <a:xfrm rot="2498534">
            <a:off x="1044826" y="4463164"/>
            <a:ext cx="4809924" cy="3143588"/>
          </a:xfrm>
          <a:custGeom>
            <a:avLst/>
            <a:gdLst>
              <a:gd name="connsiteX0" fmla="*/ 0 w 2136775"/>
              <a:gd name="connsiteY0" fmla="*/ 0 h 2182812"/>
              <a:gd name="connsiteX1" fmla="*/ 2136775 w 2136775"/>
              <a:gd name="connsiteY1" fmla="*/ 0 h 2182812"/>
              <a:gd name="connsiteX2" fmla="*/ 2136775 w 2136775"/>
              <a:gd name="connsiteY2" fmla="*/ 2182812 h 2182812"/>
              <a:gd name="connsiteX3" fmla="*/ 0 w 2136775"/>
              <a:gd name="connsiteY3" fmla="*/ 2182812 h 2182812"/>
              <a:gd name="connsiteX4" fmla="*/ 0 w 2136775"/>
              <a:gd name="connsiteY4" fmla="*/ 0 h 2182812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6116531 w 6116531"/>
              <a:gd name="connsiteY2" fmla="*/ 2182812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3921717 w 6116531"/>
              <a:gd name="connsiteY2" fmla="*/ 4435547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4772224"/>
              <a:gd name="connsiteY0" fmla="*/ 0 h 5476736"/>
              <a:gd name="connsiteX1" fmla="*/ 4772224 w 4772224"/>
              <a:gd name="connsiteY1" fmla="*/ 2362421 h 5476736"/>
              <a:gd name="connsiteX2" fmla="*/ 3921717 w 4772224"/>
              <a:gd name="connsiteY2" fmla="*/ 4435547 h 5476736"/>
              <a:gd name="connsiteX3" fmla="*/ 0 w 4772224"/>
              <a:gd name="connsiteY3" fmla="*/ 5476736 h 5476736"/>
              <a:gd name="connsiteX4" fmla="*/ 3979756 w 4772224"/>
              <a:gd name="connsiteY4" fmla="*/ 0 h 5476736"/>
              <a:gd name="connsiteX0" fmla="*/ 875030 w 4772224"/>
              <a:gd name="connsiteY0" fmla="*/ 962913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75030 w 4772224"/>
              <a:gd name="connsiteY4" fmla="*/ 962913 h 3114315"/>
              <a:gd name="connsiteX0" fmla="*/ 888086 w 4772224"/>
              <a:gd name="connsiteY0" fmla="*/ 999100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88086 w 4772224"/>
              <a:gd name="connsiteY4" fmla="*/ 999100 h 3114315"/>
              <a:gd name="connsiteX0" fmla="*/ 888086 w 4828117"/>
              <a:gd name="connsiteY0" fmla="*/ 1031804 h 3147019"/>
              <a:gd name="connsiteX1" fmla="*/ 4828117 w 4828117"/>
              <a:gd name="connsiteY1" fmla="*/ 0 h 3147019"/>
              <a:gd name="connsiteX2" fmla="*/ 3921717 w 4828117"/>
              <a:gd name="connsiteY2" fmla="*/ 2105830 h 3147019"/>
              <a:gd name="connsiteX3" fmla="*/ 0 w 4828117"/>
              <a:gd name="connsiteY3" fmla="*/ 3147019 h 3147019"/>
              <a:gd name="connsiteX4" fmla="*/ 888086 w 4828117"/>
              <a:gd name="connsiteY4" fmla="*/ 1031804 h 3147019"/>
              <a:gd name="connsiteX0" fmla="*/ 888086 w 4823108"/>
              <a:gd name="connsiteY0" fmla="*/ 1023102 h 3138317"/>
              <a:gd name="connsiteX1" fmla="*/ 4823108 w 4823108"/>
              <a:gd name="connsiteY1" fmla="*/ 0 h 3138317"/>
              <a:gd name="connsiteX2" fmla="*/ 3921717 w 4823108"/>
              <a:gd name="connsiteY2" fmla="*/ 2097128 h 3138317"/>
              <a:gd name="connsiteX3" fmla="*/ 0 w 4823108"/>
              <a:gd name="connsiteY3" fmla="*/ 3138317 h 3138317"/>
              <a:gd name="connsiteX4" fmla="*/ 888086 w 4823108"/>
              <a:gd name="connsiteY4" fmla="*/ 1023102 h 3138317"/>
              <a:gd name="connsiteX0" fmla="*/ 888086 w 4823108"/>
              <a:gd name="connsiteY0" fmla="*/ 1023102 h 3138317"/>
              <a:gd name="connsiteX1" fmla="*/ 4823108 w 4823108"/>
              <a:gd name="connsiteY1" fmla="*/ 0 h 3138317"/>
              <a:gd name="connsiteX2" fmla="*/ 3961007 w 4823108"/>
              <a:gd name="connsiteY2" fmla="*/ 2117425 h 3138317"/>
              <a:gd name="connsiteX3" fmla="*/ 0 w 4823108"/>
              <a:gd name="connsiteY3" fmla="*/ 3138317 h 3138317"/>
              <a:gd name="connsiteX4" fmla="*/ 888086 w 4823108"/>
              <a:gd name="connsiteY4" fmla="*/ 1023102 h 3138317"/>
              <a:gd name="connsiteX0" fmla="*/ 874902 w 4809924"/>
              <a:gd name="connsiteY0" fmla="*/ 1023102 h 3143588"/>
              <a:gd name="connsiteX1" fmla="*/ 4809924 w 4809924"/>
              <a:gd name="connsiteY1" fmla="*/ 0 h 3143588"/>
              <a:gd name="connsiteX2" fmla="*/ 3947823 w 4809924"/>
              <a:gd name="connsiteY2" fmla="*/ 2117425 h 3143588"/>
              <a:gd name="connsiteX3" fmla="*/ 0 w 4809924"/>
              <a:gd name="connsiteY3" fmla="*/ 3143588 h 3143588"/>
              <a:gd name="connsiteX4" fmla="*/ 874902 w 4809924"/>
              <a:gd name="connsiteY4" fmla="*/ 1023102 h 314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9924" h="3143588">
                <a:moveTo>
                  <a:pt x="874902" y="1023102"/>
                </a:moveTo>
                <a:lnTo>
                  <a:pt x="4809924" y="0"/>
                </a:lnTo>
                <a:lnTo>
                  <a:pt x="3947823" y="2117425"/>
                </a:lnTo>
                <a:lnTo>
                  <a:pt x="0" y="3143588"/>
                </a:lnTo>
                <a:lnTo>
                  <a:pt x="874902" y="1023102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35" name="Picture Placeholder 27"/>
          <p:cNvSpPr>
            <a:spLocks noGrp="1"/>
          </p:cNvSpPr>
          <p:nvPr>
            <p:ph type="pic" sz="quarter" idx="16"/>
          </p:nvPr>
        </p:nvSpPr>
        <p:spPr>
          <a:xfrm rot="2498534">
            <a:off x="-2868909" y="2429147"/>
            <a:ext cx="4815067" cy="3135415"/>
          </a:xfrm>
          <a:custGeom>
            <a:avLst/>
            <a:gdLst>
              <a:gd name="connsiteX0" fmla="*/ 0 w 2136775"/>
              <a:gd name="connsiteY0" fmla="*/ 0 h 2182812"/>
              <a:gd name="connsiteX1" fmla="*/ 2136775 w 2136775"/>
              <a:gd name="connsiteY1" fmla="*/ 0 h 2182812"/>
              <a:gd name="connsiteX2" fmla="*/ 2136775 w 2136775"/>
              <a:gd name="connsiteY2" fmla="*/ 2182812 h 2182812"/>
              <a:gd name="connsiteX3" fmla="*/ 0 w 2136775"/>
              <a:gd name="connsiteY3" fmla="*/ 2182812 h 2182812"/>
              <a:gd name="connsiteX4" fmla="*/ 0 w 2136775"/>
              <a:gd name="connsiteY4" fmla="*/ 0 h 2182812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6116531 w 6116531"/>
              <a:gd name="connsiteY2" fmla="*/ 2182812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3921717 w 6116531"/>
              <a:gd name="connsiteY2" fmla="*/ 4435547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4772224"/>
              <a:gd name="connsiteY0" fmla="*/ 0 h 5476736"/>
              <a:gd name="connsiteX1" fmla="*/ 4772224 w 4772224"/>
              <a:gd name="connsiteY1" fmla="*/ 2362421 h 5476736"/>
              <a:gd name="connsiteX2" fmla="*/ 3921717 w 4772224"/>
              <a:gd name="connsiteY2" fmla="*/ 4435547 h 5476736"/>
              <a:gd name="connsiteX3" fmla="*/ 0 w 4772224"/>
              <a:gd name="connsiteY3" fmla="*/ 5476736 h 5476736"/>
              <a:gd name="connsiteX4" fmla="*/ 3979756 w 4772224"/>
              <a:gd name="connsiteY4" fmla="*/ 0 h 5476736"/>
              <a:gd name="connsiteX0" fmla="*/ 875030 w 4772224"/>
              <a:gd name="connsiteY0" fmla="*/ 962913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75030 w 4772224"/>
              <a:gd name="connsiteY4" fmla="*/ 962913 h 3114315"/>
              <a:gd name="connsiteX0" fmla="*/ 875030 w 4783690"/>
              <a:gd name="connsiteY0" fmla="*/ 985854 h 3137256"/>
              <a:gd name="connsiteX1" fmla="*/ 4783690 w 4783690"/>
              <a:gd name="connsiteY1" fmla="*/ 0 h 3137256"/>
              <a:gd name="connsiteX2" fmla="*/ 3921717 w 4783690"/>
              <a:gd name="connsiteY2" fmla="*/ 2096067 h 3137256"/>
              <a:gd name="connsiteX3" fmla="*/ 0 w 4783690"/>
              <a:gd name="connsiteY3" fmla="*/ 3137256 h 3137256"/>
              <a:gd name="connsiteX4" fmla="*/ 875030 w 4783690"/>
              <a:gd name="connsiteY4" fmla="*/ 985854 h 3137256"/>
              <a:gd name="connsiteX0" fmla="*/ 875030 w 4783690"/>
              <a:gd name="connsiteY0" fmla="*/ 985854 h 3137256"/>
              <a:gd name="connsiteX1" fmla="*/ 4783690 w 4783690"/>
              <a:gd name="connsiteY1" fmla="*/ 0 h 3137256"/>
              <a:gd name="connsiteX2" fmla="*/ 3925148 w 4783690"/>
              <a:gd name="connsiteY2" fmla="*/ 2114260 h 3137256"/>
              <a:gd name="connsiteX3" fmla="*/ 0 w 4783690"/>
              <a:gd name="connsiteY3" fmla="*/ 3137256 h 3137256"/>
              <a:gd name="connsiteX4" fmla="*/ 875030 w 4783690"/>
              <a:gd name="connsiteY4" fmla="*/ 985854 h 3137256"/>
              <a:gd name="connsiteX0" fmla="*/ 906407 w 4815067"/>
              <a:gd name="connsiteY0" fmla="*/ 985854 h 3135415"/>
              <a:gd name="connsiteX1" fmla="*/ 4815067 w 4815067"/>
              <a:gd name="connsiteY1" fmla="*/ 0 h 3135415"/>
              <a:gd name="connsiteX2" fmla="*/ 3956525 w 4815067"/>
              <a:gd name="connsiteY2" fmla="*/ 2114260 h 3135415"/>
              <a:gd name="connsiteX3" fmla="*/ 0 w 4815067"/>
              <a:gd name="connsiteY3" fmla="*/ 3135415 h 3135415"/>
              <a:gd name="connsiteX4" fmla="*/ 906407 w 4815067"/>
              <a:gd name="connsiteY4" fmla="*/ 985854 h 3135415"/>
              <a:gd name="connsiteX0" fmla="*/ 875562 w 4815067"/>
              <a:gd name="connsiteY0" fmla="*/ 1013280 h 3135415"/>
              <a:gd name="connsiteX1" fmla="*/ 4815067 w 4815067"/>
              <a:gd name="connsiteY1" fmla="*/ 0 h 3135415"/>
              <a:gd name="connsiteX2" fmla="*/ 3956525 w 4815067"/>
              <a:gd name="connsiteY2" fmla="*/ 2114260 h 3135415"/>
              <a:gd name="connsiteX3" fmla="*/ 0 w 4815067"/>
              <a:gd name="connsiteY3" fmla="*/ 3135415 h 3135415"/>
              <a:gd name="connsiteX4" fmla="*/ 875562 w 4815067"/>
              <a:gd name="connsiteY4" fmla="*/ 1013280 h 313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5067" h="3135415">
                <a:moveTo>
                  <a:pt x="875562" y="1013280"/>
                </a:moveTo>
                <a:lnTo>
                  <a:pt x="4815067" y="0"/>
                </a:lnTo>
                <a:lnTo>
                  <a:pt x="3956525" y="2114260"/>
                </a:lnTo>
                <a:lnTo>
                  <a:pt x="0" y="3135415"/>
                </a:lnTo>
                <a:lnTo>
                  <a:pt x="875562" y="101328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36" name="Picture Placeholder 27"/>
          <p:cNvSpPr>
            <a:spLocks noGrp="1"/>
          </p:cNvSpPr>
          <p:nvPr>
            <p:ph type="pic" sz="quarter" idx="17"/>
          </p:nvPr>
        </p:nvSpPr>
        <p:spPr>
          <a:xfrm rot="2498534">
            <a:off x="-3270746" y="4893841"/>
            <a:ext cx="4807025" cy="3132514"/>
          </a:xfrm>
          <a:custGeom>
            <a:avLst/>
            <a:gdLst>
              <a:gd name="connsiteX0" fmla="*/ 0 w 2136775"/>
              <a:gd name="connsiteY0" fmla="*/ 0 h 2182812"/>
              <a:gd name="connsiteX1" fmla="*/ 2136775 w 2136775"/>
              <a:gd name="connsiteY1" fmla="*/ 0 h 2182812"/>
              <a:gd name="connsiteX2" fmla="*/ 2136775 w 2136775"/>
              <a:gd name="connsiteY2" fmla="*/ 2182812 h 2182812"/>
              <a:gd name="connsiteX3" fmla="*/ 0 w 2136775"/>
              <a:gd name="connsiteY3" fmla="*/ 2182812 h 2182812"/>
              <a:gd name="connsiteX4" fmla="*/ 0 w 2136775"/>
              <a:gd name="connsiteY4" fmla="*/ 0 h 2182812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6116531 w 6116531"/>
              <a:gd name="connsiteY2" fmla="*/ 2182812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3921717 w 6116531"/>
              <a:gd name="connsiteY2" fmla="*/ 4435547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4772224"/>
              <a:gd name="connsiteY0" fmla="*/ 0 h 5476736"/>
              <a:gd name="connsiteX1" fmla="*/ 4772224 w 4772224"/>
              <a:gd name="connsiteY1" fmla="*/ 2362421 h 5476736"/>
              <a:gd name="connsiteX2" fmla="*/ 3921717 w 4772224"/>
              <a:gd name="connsiteY2" fmla="*/ 4435547 h 5476736"/>
              <a:gd name="connsiteX3" fmla="*/ 0 w 4772224"/>
              <a:gd name="connsiteY3" fmla="*/ 5476736 h 5476736"/>
              <a:gd name="connsiteX4" fmla="*/ 3979756 w 4772224"/>
              <a:gd name="connsiteY4" fmla="*/ 0 h 5476736"/>
              <a:gd name="connsiteX0" fmla="*/ 875030 w 4772224"/>
              <a:gd name="connsiteY0" fmla="*/ 962913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75030 w 4772224"/>
              <a:gd name="connsiteY4" fmla="*/ 962913 h 3114315"/>
              <a:gd name="connsiteX0" fmla="*/ 896659 w 4772224"/>
              <a:gd name="connsiteY0" fmla="*/ 1015908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96659 w 4772224"/>
              <a:gd name="connsiteY4" fmla="*/ 1015908 h 3114315"/>
              <a:gd name="connsiteX0" fmla="*/ 868181 w 4743746"/>
              <a:gd name="connsiteY0" fmla="*/ 1015908 h 3127231"/>
              <a:gd name="connsiteX1" fmla="*/ 4743746 w 4743746"/>
              <a:gd name="connsiteY1" fmla="*/ 0 h 3127231"/>
              <a:gd name="connsiteX2" fmla="*/ 3893239 w 4743746"/>
              <a:gd name="connsiteY2" fmla="*/ 2073126 h 3127231"/>
              <a:gd name="connsiteX3" fmla="*/ 0 w 4743746"/>
              <a:gd name="connsiteY3" fmla="*/ 3127231 h 3127231"/>
              <a:gd name="connsiteX4" fmla="*/ 868181 w 4743746"/>
              <a:gd name="connsiteY4" fmla="*/ 1015908 h 3127231"/>
              <a:gd name="connsiteX0" fmla="*/ 868181 w 4743746"/>
              <a:gd name="connsiteY0" fmla="*/ 1015908 h 3127231"/>
              <a:gd name="connsiteX1" fmla="*/ 4743746 w 4743746"/>
              <a:gd name="connsiteY1" fmla="*/ 0 h 3127231"/>
              <a:gd name="connsiteX2" fmla="*/ 3933586 w 4743746"/>
              <a:gd name="connsiteY2" fmla="*/ 2113725 h 3127231"/>
              <a:gd name="connsiteX3" fmla="*/ 0 w 4743746"/>
              <a:gd name="connsiteY3" fmla="*/ 3127231 h 3127231"/>
              <a:gd name="connsiteX4" fmla="*/ 868181 w 4743746"/>
              <a:gd name="connsiteY4" fmla="*/ 1015908 h 3127231"/>
              <a:gd name="connsiteX0" fmla="*/ 868181 w 4807025"/>
              <a:gd name="connsiteY0" fmla="*/ 1021191 h 3132514"/>
              <a:gd name="connsiteX1" fmla="*/ 4807025 w 4807025"/>
              <a:gd name="connsiteY1" fmla="*/ 0 h 3132514"/>
              <a:gd name="connsiteX2" fmla="*/ 3933586 w 4807025"/>
              <a:gd name="connsiteY2" fmla="*/ 2119008 h 3132514"/>
              <a:gd name="connsiteX3" fmla="*/ 0 w 4807025"/>
              <a:gd name="connsiteY3" fmla="*/ 3132514 h 3132514"/>
              <a:gd name="connsiteX4" fmla="*/ 868181 w 4807025"/>
              <a:gd name="connsiteY4" fmla="*/ 1021191 h 313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7025" h="3132514">
                <a:moveTo>
                  <a:pt x="868181" y="1021191"/>
                </a:moveTo>
                <a:lnTo>
                  <a:pt x="4807025" y="0"/>
                </a:lnTo>
                <a:lnTo>
                  <a:pt x="3933586" y="2119008"/>
                </a:lnTo>
                <a:lnTo>
                  <a:pt x="0" y="3132514"/>
                </a:lnTo>
                <a:lnTo>
                  <a:pt x="868181" y="1021191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639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7999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60425" y="5095875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2902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204913" y="1611313"/>
            <a:ext cx="5486400" cy="3409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254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708650" y="1287462"/>
            <a:ext cx="5661025" cy="3830638"/>
          </a:xfrm>
          <a:custGeom>
            <a:avLst/>
            <a:gdLst>
              <a:gd name="connsiteX0" fmla="*/ 0 w 3556000"/>
              <a:gd name="connsiteY0" fmla="*/ 0 h 2249488"/>
              <a:gd name="connsiteX1" fmla="*/ 3556000 w 3556000"/>
              <a:gd name="connsiteY1" fmla="*/ 0 h 2249488"/>
              <a:gd name="connsiteX2" fmla="*/ 3556000 w 3556000"/>
              <a:gd name="connsiteY2" fmla="*/ 2249488 h 2249488"/>
              <a:gd name="connsiteX3" fmla="*/ 0 w 3556000"/>
              <a:gd name="connsiteY3" fmla="*/ 2249488 h 2249488"/>
              <a:gd name="connsiteX4" fmla="*/ 0 w 3556000"/>
              <a:gd name="connsiteY4" fmla="*/ 0 h 2249488"/>
              <a:gd name="connsiteX0" fmla="*/ 0 w 3598863"/>
              <a:gd name="connsiteY0" fmla="*/ 0 h 2459038"/>
              <a:gd name="connsiteX1" fmla="*/ 3598863 w 3598863"/>
              <a:gd name="connsiteY1" fmla="*/ 209550 h 2459038"/>
              <a:gd name="connsiteX2" fmla="*/ 3598863 w 3598863"/>
              <a:gd name="connsiteY2" fmla="*/ 2459038 h 2459038"/>
              <a:gd name="connsiteX3" fmla="*/ 42863 w 3598863"/>
              <a:gd name="connsiteY3" fmla="*/ 2459038 h 2459038"/>
              <a:gd name="connsiteX4" fmla="*/ 0 w 3598863"/>
              <a:gd name="connsiteY4" fmla="*/ 0 h 2459038"/>
              <a:gd name="connsiteX0" fmla="*/ 0 w 4070350"/>
              <a:gd name="connsiteY0" fmla="*/ 242888 h 2701926"/>
              <a:gd name="connsiteX1" fmla="*/ 4070350 w 4070350"/>
              <a:gd name="connsiteY1" fmla="*/ 0 h 2701926"/>
              <a:gd name="connsiteX2" fmla="*/ 3598863 w 4070350"/>
              <a:gd name="connsiteY2" fmla="*/ 2701926 h 2701926"/>
              <a:gd name="connsiteX3" fmla="*/ 42863 w 4070350"/>
              <a:gd name="connsiteY3" fmla="*/ 2701926 h 2701926"/>
              <a:gd name="connsiteX4" fmla="*/ 0 w 4070350"/>
              <a:gd name="connsiteY4" fmla="*/ 242888 h 2701926"/>
              <a:gd name="connsiteX0" fmla="*/ 0 w 4822825"/>
              <a:gd name="connsiteY0" fmla="*/ 709613 h 3168651"/>
              <a:gd name="connsiteX1" fmla="*/ 4822825 w 4822825"/>
              <a:gd name="connsiteY1" fmla="*/ 0 h 3168651"/>
              <a:gd name="connsiteX2" fmla="*/ 3598863 w 4822825"/>
              <a:gd name="connsiteY2" fmla="*/ 3168651 h 3168651"/>
              <a:gd name="connsiteX3" fmla="*/ 42863 w 4822825"/>
              <a:gd name="connsiteY3" fmla="*/ 3168651 h 3168651"/>
              <a:gd name="connsiteX4" fmla="*/ 0 w 4822825"/>
              <a:gd name="connsiteY4" fmla="*/ 709613 h 3168651"/>
              <a:gd name="connsiteX0" fmla="*/ 0 w 4822825"/>
              <a:gd name="connsiteY0" fmla="*/ 709613 h 3759201"/>
              <a:gd name="connsiteX1" fmla="*/ 4822825 w 4822825"/>
              <a:gd name="connsiteY1" fmla="*/ 0 h 3759201"/>
              <a:gd name="connsiteX2" fmla="*/ 4065588 w 4822825"/>
              <a:gd name="connsiteY2" fmla="*/ 3759201 h 3759201"/>
              <a:gd name="connsiteX3" fmla="*/ 42863 w 4822825"/>
              <a:gd name="connsiteY3" fmla="*/ 3168651 h 3759201"/>
              <a:gd name="connsiteX4" fmla="*/ 0 w 4822825"/>
              <a:gd name="connsiteY4" fmla="*/ 709613 h 3759201"/>
              <a:gd name="connsiteX0" fmla="*/ 838200 w 5661025"/>
              <a:gd name="connsiteY0" fmla="*/ 709613 h 3830638"/>
              <a:gd name="connsiteX1" fmla="*/ 5661025 w 5661025"/>
              <a:gd name="connsiteY1" fmla="*/ 0 h 3830638"/>
              <a:gd name="connsiteX2" fmla="*/ 4903788 w 5661025"/>
              <a:gd name="connsiteY2" fmla="*/ 3759201 h 3830638"/>
              <a:gd name="connsiteX3" fmla="*/ 0 w 5661025"/>
              <a:gd name="connsiteY3" fmla="*/ 3830638 h 3830638"/>
              <a:gd name="connsiteX4" fmla="*/ 838200 w 5661025"/>
              <a:gd name="connsiteY4" fmla="*/ 709613 h 383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1025" h="3830638">
                <a:moveTo>
                  <a:pt x="838200" y="709613"/>
                </a:moveTo>
                <a:lnTo>
                  <a:pt x="5661025" y="0"/>
                </a:lnTo>
                <a:lnTo>
                  <a:pt x="4903788" y="3759201"/>
                </a:lnTo>
                <a:lnTo>
                  <a:pt x="0" y="3830638"/>
                </a:lnTo>
                <a:lnTo>
                  <a:pt x="838200" y="709613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4465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900113" y="1901825"/>
            <a:ext cx="2208212" cy="3856038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4427538"/>
            <a:ext cx="12188409" cy="2440417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7013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 spc="375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1628679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Pag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10932585" y="6369050"/>
            <a:ext cx="466935" cy="488951"/>
          </a:xfrm>
          <a:prstGeom prst="rect">
            <a:avLst/>
          </a:prstGeom>
          <a:solidFill>
            <a:srgbClr val="F9C678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792480" y="479864"/>
            <a:ext cx="10607040" cy="48382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2"/>
              </a:buClr>
              <a:buFont typeface="Arial"/>
              <a:buNone/>
              <a:defRPr sz="36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685783" marR="0" lvl="1" indent="-76198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1015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2"/>
          </p:nvPr>
        </p:nvSpPr>
        <p:spPr>
          <a:xfrm>
            <a:off x="792480" y="1036470"/>
            <a:ext cx="10607040" cy="22625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Font typeface="Arial"/>
              <a:buNone/>
              <a:defRPr sz="1467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685783" marR="0" lvl="1" indent="-76198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2971" marR="0" lvl="2" indent="-1015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160" marR="0" lvl="3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349" marR="0" lvl="4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537" marR="0" lvl="5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726" marR="0" lvl="6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8914" marR="0" lvl="7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103" marR="0" lvl="8" indent="-114297" algn="l" rtl="0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ct val="96428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Shape 15"/>
          <p:cNvSpPr txBox="1"/>
          <p:nvPr/>
        </p:nvSpPr>
        <p:spPr>
          <a:xfrm>
            <a:off x="10943242" y="6452869"/>
            <a:ext cx="442233" cy="1846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1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1200" b="1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078925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 spc="375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3619461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704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FDC5C-A2C5-43E2-BBE0-642C1EB2F05D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29/06/2020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03BDF-7E67-43D8-98C0-A2000A01CB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5756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785476" y="3832733"/>
            <a:ext cx="5070296" cy="1586431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92761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25" name="Oval 2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9535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  <p15:guide id="3" pos="7355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672790" y="1747067"/>
            <a:ext cx="958482" cy="70548"/>
            <a:chOff x="1373786" y="1322305"/>
            <a:chExt cx="958482" cy="70548"/>
          </a:xfrm>
        </p:grpSpPr>
        <p:sp>
          <p:nvSpPr>
            <p:cNvPr id="9" name="Oval 8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2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599281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2439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  <p15:guide id="3" pos="7355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3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25" name="Oval 2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0" name="Rectangle 9"/>
          <p:cNvSpPr/>
          <p:nvPr userDrawn="1"/>
        </p:nvSpPr>
        <p:spPr>
          <a:xfrm>
            <a:off x="6148439" y="4453601"/>
            <a:ext cx="5382782" cy="782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48439" y="2245837"/>
            <a:ext cx="5382782" cy="2207764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914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  <p15:guide id="3" pos="735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79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9" name="Oval 8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69882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9" name="Oval 8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511300" y="1908175"/>
            <a:ext cx="1390650" cy="1392238"/>
          </a:xfrm>
          <a:prstGeom prst="ellipse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147623" y="1908175"/>
            <a:ext cx="1390650" cy="13922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716169" y="1908175"/>
            <a:ext cx="1390650" cy="13922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9284715" y="1908175"/>
            <a:ext cx="1390650" cy="1392238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3176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9" name="Oval 8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4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699649" y="2089023"/>
            <a:ext cx="1589086" cy="1589087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7902793" y="2089023"/>
            <a:ext cx="1589086" cy="1589087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5034643" y="1836058"/>
            <a:ext cx="2122242" cy="2122241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0490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858653" y="0"/>
            <a:ext cx="5333347" cy="6858000"/>
          </a:xfrm>
        </p:spPr>
        <p:txBody>
          <a:bodyPr/>
          <a:lstStyle/>
          <a:p>
            <a:endParaRPr lang="en-GB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672790" y="1546179"/>
            <a:ext cx="958482" cy="70548"/>
            <a:chOff x="1373786" y="1322305"/>
            <a:chExt cx="958482" cy="70548"/>
          </a:xfrm>
        </p:grpSpPr>
        <p:sp>
          <p:nvSpPr>
            <p:cNvPr id="5" name="Oval 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26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6139443" cy="97593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3126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23" name="Oval 22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44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5850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5" name="Picture Placeholder 25"/>
          <p:cNvSpPr>
            <a:spLocks noGrp="1"/>
          </p:cNvSpPr>
          <p:nvPr>
            <p:ph type="pic" sz="quarter" idx="11"/>
          </p:nvPr>
        </p:nvSpPr>
        <p:spPr>
          <a:xfrm>
            <a:off x="2031996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6" name="Picture Placeholder 25"/>
          <p:cNvSpPr>
            <a:spLocks noGrp="1"/>
          </p:cNvSpPr>
          <p:nvPr>
            <p:ph type="pic" sz="quarter" idx="12"/>
          </p:nvPr>
        </p:nvSpPr>
        <p:spPr>
          <a:xfrm>
            <a:off x="4067667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7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6093813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8" name="Picture Placeholder 25"/>
          <p:cNvSpPr>
            <a:spLocks noGrp="1"/>
          </p:cNvSpPr>
          <p:nvPr>
            <p:ph type="pic" sz="quarter" idx="14"/>
          </p:nvPr>
        </p:nvSpPr>
        <p:spPr>
          <a:xfrm>
            <a:off x="8129484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39" name="Picture Placeholder 25"/>
          <p:cNvSpPr>
            <a:spLocks noGrp="1"/>
          </p:cNvSpPr>
          <p:nvPr>
            <p:ph type="pic" sz="quarter" idx="15"/>
          </p:nvPr>
        </p:nvSpPr>
        <p:spPr>
          <a:xfrm>
            <a:off x="10165155" y="1777458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3" name="Picture Placeholder 25"/>
          <p:cNvSpPr>
            <a:spLocks noGrp="1"/>
          </p:cNvSpPr>
          <p:nvPr>
            <p:ph type="pic" sz="quarter" idx="16"/>
          </p:nvPr>
        </p:nvSpPr>
        <p:spPr>
          <a:xfrm>
            <a:off x="5850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4" name="Picture Placeholder 25"/>
          <p:cNvSpPr>
            <a:spLocks noGrp="1"/>
          </p:cNvSpPr>
          <p:nvPr>
            <p:ph type="pic" sz="quarter" idx="17"/>
          </p:nvPr>
        </p:nvSpPr>
        <p:spPr>
          <a:xfrm>
            <a:off x="2031996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5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4067667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6" name="Picture Placeholder 25"/>
          <p:cNvSpPr>
            <a:spLocks noGrp="1"/>
          </p:cNvSpPr>
          <p:nvPr>
            <p:ph type="pic" sz="quarter" idx="19"/>
          </p:nvPr>
        </p:nvSpPr>
        <p:spPr>
          <a:xfrm>
            <a:off x="6093813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7" name="Picture Placeholder 25"/>
          <p:cNvSpPr>
            <a:spLocks noGrp="1"/>
          </p:cNvSpPr>
          <p:nvPr>
            <p:ph type="pic" sz="quarter" idx="20"/>
          </p:nvPr>
        </p:nvSpPr>
        <p:spPr>
          <a:xfrm>
            <a:off x="8129484" y="3838802"/>
            <a:ext cx="2016621" cy="2032004"/>
          </a:xfrm>
        </p:spPr>
        <p:txBody>
          <a:bodyPr/>
          <a:lstStyle/>
          <a:p>
            <a:endParaRPr lang="en-GB"/>
          </a:p>
        </p:txBody>
      </p:sp>
      <p:sp>
        <p:nvSpPr>
          <p:cNvPr id="68" name="Picture Placeholder 25"/>
          <p:cNvSpPr>
            <a:spLocks noGrp="1"/>
          </p:cNvSpPr>
          <p:nvPr>
            <p:ph type="pic" sz="quarter" idx="21"/>
          </p:nvPr>
        </p:nvSpPr>
        <p:spPr>
          <a:xfrm>
            <a:off x="10165155" y="3838802"/>
            <a:ext cx="2016621" cy="2032004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3939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3281083"/>
            <a:ext cx="12192000" cy="356498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6" name="Oval 5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00871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2971557" y="0"/>
            <a:ext cx="9220445" cy="6858000"/>
          </a:xfrm>
          <a:custGeom>
            <a:avLst/>
            <a:gdLst>
              <a:gd name="connsiteX0" fmla="*/ 0 w 9220445"/>
              <a:gd name="connsiteY0" fmla="*/ 0 h 6858000"/>
              <a:gd name="connsiteX1" fmla="*/ 9220445 w 9220445"/>
              <a:gd name="connsiteY1" fmla="*/ 0 h 6858000"/>
              <a:gd name="connsiteX2" fmla="*/ 9220445 w 9220445"/>
              <a:gd name="connsiteY2" fmla="*/ 6858000 h 6858000"/>
              <a:gd name="connsiteX3" fmla="*/ 2736308 w 9220445"/>
              <a:gd name="connsiteY3" fmla="*/ 6858000 h 6858000"/>
              <a:gd name="connsiteX4" fmla="*/ 2507724 w 9220445"/>
              <a:gd name="connsiteY4" fmla="*/ 6635525 h 6858000"/>
              <a:gd name="connsiteX5" fmla="*/ 432 w 9220445"/>
              <a:gd name="connsiteY5" fmla="*/ 136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20445" h="6858000">
                <a:moveTo>
                  <a:pt x="0" y="0"/>
                </a:moveTo>
                <a:lnTo>
                  <a:pt x="9220445" y="0"/>
                </a:lnTo>
                <a:lnTo>
                  <a:pt x="9220445" y="6858000"/>
                </a:lnTo>
                <a:lnTo>
                  <a:pt x="2736308" y="6858000"/>
                </a:lnTo>
                <a:lnTo>
                  <a:pt x="2507724" y="6635525"/>
                </a:lnTo>
                <a:cubicBezTo>
                  <a:pt x="185391" y="4245869"/>
                  <a:pt x="9573" y="275684"/>
                  <a:pt x="432" y="1366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5066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5381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23820"/>
          </a:xfrm>
          <a:custGeom>
            <a:avLst/>
            <a:gdLst>
              <a:gd name="connsiteX0" fmla="*/ 0 w 12192000"/>
              <a:gd name="connsiteY0" fmla="*/ 0 h 6223820"/>
              <a:gd name="connsiteX1" fmla="*/ 12192000 w 12192000"/>
              <a:gd name="connsiteY1" fmla="*/ 0 h 6223820"/>
              <a:gd name="connsiteX2" fmla="*/ 12192000 w 12192000"/>
              <a:gd name="connsiteY2" fmla="*/ 5069989 h 6223820"/>
              <a:gd name="connsiteX3" fmla="*/ 11912432 w 12192000"/>
              <a:gd name="connsiteY3" fmla="*/ 5189901 h 6223820"/>
              <a:gd name="connsiteX4" fmla="*/ 6095999 w 12192000"/>
              <a:gd name="connsiteY4" fmla="*/ 6223820 h 6223820"/>
              <a:gd name="connsiteX5" fmla="*/ 279566 w 12192000"/>
              <a:gd name="connsiteY5" fmla="*/ 5189901 h 6223820"/>
              <a:gd name="connsiteX6" fmla="*/ 0 w 12192000"/>
              <a:gd name="connsiteY6" fmla="*/ 5069990 h 6223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223820">
                <a:moveTo>
                  <a:pt x="0" y="0"/>
                </a:moveTo>
                <a:lnTo>
                  <a:pt x="12192000" y="0"/>
                </a:lnTo>
                <a:lnTo>
                  <a:pt x="12192000" y="5069989"/>
                </a:lnTo>
                <a:lnTo>
                  <a:pt x="11912432" y="5189901"/>
                </a:lnTo>
                <a:cubicBezTo>
                  <a:pt x="10331810" y="5835812"/>
                  <a:pt x="8305414" y="6223820"/>
                  <a:pt x="6095999" y="6223820"/>
                </a:cubicBezTo>
                <a:cubicBezTo>
                  <a:pt x="3886584" y="6223820"/>
                  <a:pt x="1860188" y="5835812"/>
                  <a:pt x="279566" y="5189901"/>
                </a:cubicBezTo>
                <a:lnTo>
                  <a:pt x="0" y="50699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  <p:sp>
        <p:nvSpPr>
          <p:cNvPr id="7" name="Oval 6"/>
          <p:cNvSpPr/>
          <p:nvPr userDrawn="1"/>
        </p:nvSpPr>
        <p:spPr>
          <a:xfrm>
            <a:off x="5469044" y="6508601"/>
            <a:ext cx="111733" cy="1134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8" name="Oval 7"/>
          <p:cNvSpPr/>
          <p:nvPr userDrawn="1"/>
        </p:nvSpPr>
        <p:spPr>
          <a:xfrm>
            <a:off x="5751164" y="6508601"/>
            <a:ext cx="111733" cy="1134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037010" y="6508601"/>
            <a:ext cx="111733" cy="11342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322856" y="6508601"/>
            <a:ext cx="111733" cy="11342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6611224" y="6508601"/>
            <a:ext cx="111733" cy="11342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3092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321567" y="1099941"/>
            <a:ext cx="4444717" cy="298171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410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293918" y="3559175"/>
            <a:ext cx="581136" cy="58113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GB" dirty="0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453188" y="1200150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8034338" y="1200150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9615488" y="1196011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453188" y="2770925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8034338" y="2770925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9615488" y="2781300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6453188" y="4345839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8034338" y="4345839"/>
            <a:ext cx="1581150" cy="1581150"/>
          </a:xfrm>
        </p:spPr>
        <p:txBody>
          <a:bodyPr/>
          <a:lstStyle/>
          <a:p>
            <a:endParaRPr lang="en-GB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9615488" y="4370728"/>
            <a:ext cx="1581150" cy="15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5169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700190" y="2262040"/>
            <a:ext cx="1327474" cy="1310107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4252684" y="1200151"/>
            <a:ext cx="7237640" cy="4867274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2082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847850" y="1981200"/>
            <a:ext cx="2971800" cy="2971800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7173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515357" y="466664"/>
            <a:ext cx="11160705" cy="483487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515358" y="962313"/>
            <a:ext cx="11160705" cy="358487"/>
          </a:xfrm>
        </p:spPr>
        <p:txBody>
          <a:bodyPr>
            <a:normAutofit/>
          </a:bodyPr>
          <a:lstStyle>
            <a:lvl1pPr marL="0" indent="0" algn="l">
              <a:buNone/>
              <a:defRPr sz="1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672790" y="1337633"/>
            <a:ext cx="958482" cy="70548"/>
            <a:chOff x="1373786" y="1322305"/>
            <a:chExt cx="958482" cy="70548"/>
          </a:xfrm>
        </p:grpSpPr>
        <p:sp>
          <p:nvSpPr>
            <p:cNvPr id="22" name="Oval 21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33" name="Picture Placeholder 27"/>
          <p:cNvSpPr>
            <a:spLocks noGrp="1"/>
          </p:cNvSpPr>
          <p:nvPr>
            <p:ph type="pic" sz="quarter" idx="14"/>
          </p:nvPr>
        </p:nvSpPr>
        <p:spPr>
          <a:xfrm rot="2498534">
            <a:off x="863603" y="1757850"/>
            <a:ext cx="4817507" cy="3138647"/>
          </a:xfrm>
          <a:custGeom>
            <a:avLst/>
            <a:gdLst>
              <a:gd name="connsiteX0" fmla="*/ 0 w 2136775"/>
              <a:gd name="connsiteY0" fmla="*/ 0 h 2182812"/>
              <a:gd name="connsiteX1" fmla="*/ 2136775 w 2136775"/>
              <a:gd name="connsiteY1" fmla="*/ 0 h 2182812"/>
              <a:gd name="connsiteX2" fmla="*/ 2136775 w 2136775"/>
              <a:gd name="connsiteY2" fmla="*/ 2182812 h 2182812"/>
              <a:gd name="connsiteX3" fmla="*/ 0 w 2136775"/>
              <a:gd name="connsiteY3" fmla="*/ 2182812 h 2182812"/>
              <a:gd name="connsiteX4" fmla="*/ 0 w 2136775"/>
              <a:gd name="connsiteY4" fmla="*/ 0 h 2182812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6116531 w 6116531"/>
              <a:gd name="connsiteY2" fmla="*/ 2182812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3921717 w 6116531"/>
              <a:gd name="connsiteY2" fmla="*/ 4435547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4772224"/>
              <a:gd name="connsiteY0" fmla="*/ 0 h 5476736"/>
              <a:gd name="connsiteX1" fmla="*/ 4772224 w 4772224"/>
              <a:gd name="connsiteY1" fmla="*/ 2362421 h 5476736"/>
              <a:gd name="connsiteX2" fmla="*/ 3921717 w 4772224"/>
              <a:gd name="connsiteY2" fmla="*/ 4435547 h 5476736"/>
              <a:gd name="connsiteX3" fmla="*/ 0 w 4772224"/>
              <a:gd name="connsiteY3" fmla="*/ 5476736 h 5476736"/>
              <a:gd name="connsiteX4" fmla="*/ 3979756 w 4772224"/>
              <a:gd name="connsiteY4" fmla="*/ 0 h 5476736"/>
              <a:gd name="connsiteX0" fmla="*/ 875030 w 4772224"/>
              <a:gd name="connsiteY0" fmla="*/ 962913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75030 w 4772224"/>
              <a:gd name="connsiteY4" fmla="*/ 962913 h 3114315"/>
              <a:gd name="connsiteX0" fmla="*/ 875030 w 4802477"/>
              <a:gd name="connsiteY0" fmla="*/ 989812 h 3141214"/>
              <a:gd name="connsiteX1" fmla="*/ 4802477 w 4802477"/>
              <a:gd name="connsiteY1" fmla="*/ 0 h 3141214"/>
              <a:gd name="connsiteX2" fmla="*/ 3921717 w 4802477"/>
              <a:gd name="connsiteY2" fmla="*/ 2100025 h 3141214"/>
              <a:gd name="connsiteX3" fmla="*/ 0 w 4802477"/>
              <a:gd name="connsiteY3" fmla="*/ 3141214 h 3141214"/>
              <a:gd name="connsiteX4" fmla="*/ 875030 w 4802477"/>
              <a:gd name="connsiteY4" fmla="*/ 989812 h 3141214"/>
              <a:gd name="connsiteX0" fmla="*/ 875030 w 4797139"/>
              <a:gd name="connsiteY0" fmla="*/ 985066 h 3136468"/>
              <a:gd name="connsiteX1" fmla="*/ 4797139 w 4797139"/>
              <a:gd name="connsiteY1" fmla="*/ 0 h 3136468"/>
              <a:gd name="connsiteX2" fmla="*/ 3921717 w 4797139"/>
              <a:gd name="connsiteY2" fmla="*/ 2095279 h 3136468"/>
              <a:gd name="connsiteX3" fmla="*/ 0 w 4797139"/>
              <a:gd name="connsiteY3" fmla="*/ 3136468 h 3136468"/>
              <a:gd name="connsiteX4" fmla="*/ 875030 w 4797139"/>
              <a:gd name="connsiteY4" fmla="*/ 985066 h 3136468"/>
              <a:gd name="connsiteX0" fmla="*/ 850909 w 4797139"/>
              <a:gd name="connsiteY0" fmla="*/ 1022445 h 3136468"/>
              <a:gd name="connsiteX1" fmla="*/ 4797139 w 4797139"/>
              <a:gd name="connsiteY1" fmla="*/ 0 h 3136468"/>
              <a:gd name="connsiteX2" fmla="*/ 3921717 w 4797139"/>
              <a:gd name="connsiteY2" fmla="*/ 2095279 h 3136468"/>
              <a:gd name="connsiteX3" fmla="*/ 0 w 4797139"/>
              <a:gd name="connsiteY3" fmla="*/ 3136468 h 3136468"/>
              <a:gd name="connsiteX4" fmla="*/ 850909 w 4797139"/>
              <a:gd name="connsiteY4" fmla="*/ 1022445 h 3136468"/>
              <a:gd name="connsiteX0" fmla="*/ 871277 w 4817507"/>
              <a:gd name="connsiteY0" fmla="*/ 1022445 h 3138647"/>
              <a:gd name="connsiteX1" fmla="*/ 4817507 w 4817507"/>
              <a:gd name="connsiteY1" fmla="*/ 0 h 3138647"/>
              <a:gd name="connsiteX2" fmla="*/ 3942085 w 4817507"/>
              <a:gd name="connsiteY2" fmla="*/ 2095279 h 3138647"/>
              <a:gd name="connsiteX3" fmla="*/ 0 w 4817507"/>
              <a:gd name="connsiteY3" fmla="*/ 3138647 h 3138647"/>
              <a:gd name="connsiteX4" fmla="*/ 871277 w 4817507"/>
              <a:gd name="connsiteY4" fmla="*/ 1022445 h 3138647"/>
              <a:gd name="connsiteX0" fmla="*/ 871277 w 4817507"/>
              <a:gd name="connsiteY0" fmla="*/ 1022445 h 3138647"/>
              <a:gd name="connsiteX1" fmla="*/ 4817507 w 4817507"/>
              <a:gd name="connsiteY1" fmla="*/ 0 h 3138647"/>
              <a:gd name="connsiteX2" fmla="*/ 3942286 w 4817507"/>
              <a:gd name="connsiteY2" fmla="*/ 2120591 h 3138647"/>
              <a:gd name="connsiteX3" fmla="*/ 0 w 4817507"/>
              <a:gd name="connsiteY3" fmla="*/ 3138647 h 3138647"/>
              <a:gd name="connsiteX4" fmla="*/ 871277 w 4817507"/>
              <a:gd name="connsiteY4" fmla="*/ 1022445 h 313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7507" h="3138647">
                <a:moveTo>
                  <a:pt x="871277" y="1022445"/>
                </a:moveTo>
                <a:lnTo>
                  <a:pt x="4817507" y="0"/>
                </a:lnTo>
                <a:lnTo>
                  <a:pt x="3942286" y="2120591"/>
                </a:lnTo>
                <a:lnTo>
                  <a:pt x="0" y="3138647"/>
                </a:lnTo>
                <a:lnTo>
                  <a:pt x="871277" y="1022445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34" name="Picture Placeholder 27"/>
          <p:cNvSpPr>
            <a:spLocks noGrp="1"/>
          </p:cNvSpPr>
          <p:nvPr>
            <p:ph type="pic" sz="quarter" idx="15"/>
          </p:nvPr>
        </p:nvSpPr>
        <p:spPr>
          <a:xfrm rot="2498534">
            <a:off x="1044826" y="4463164"/>
            <a:ext cx="4809924" cy="3143588"/>
          </a:xfrm>
          <a:custGeom>
            <a:avLst/>
            <a:gdLst>
              <a:gd name="connsiteX0" fmla="*/ 0 w 2136775"/>
              <a:gd name="connsiteY0" fmla="*/ 0 h 2182812"/>
              <a:gd name="connsiteX1" fmla="*/ 2136775 w 2136775"/>
              <a:gd name="connsiteY1" fmla="*/ 0 h 2182812"/>
              <a:gd name="connsiteX2" fmla="*/ 2136775 w 2136775"/>
              <a:gd name="connsiteY2" fmla="*/ 2182812 h 2182812"/>
              <a:gd name="connsiteX3" fmla="*/ 0 w 2136775"/>
              <a:gd name="connsiteY3" fmla="*/ 2182812 h 2182812"/>
              <a:gd name="connsiteX4" fmla="*/ 0 w 2136775"/>
              <a:gd name="connsiteY4" fmla="*/ 0 h 2182812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6116531 w 6116531"/>
              <a:gd name="connsiteY2" fmla="*/ 2182812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3921717 w 6116531"/>
              <a:gd name="connsiteY2" fmla="*/ 4435547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4772224"/>
              <a:gd name="connsiteY0" fmla="*/ 0 h 5476736"/>
              <a:gd name="connsiteX1" fmla="*/ 4772224 w 4772224"/>
              <a:gd name="connsiteY1" fmla="*/ 2362421 h 5476736"/>
              <a:gd name="connsiteX2" fmla="*/ 3921717 w 4772224"/>
              <a:gd name="connsiteY2" fmla="*/ 4435547 h 5476736"/>
              <a:gd name="connsiteX3" fmla="*/ 0 w 4772224"/>
              <a:gd name="connsiteY3" fmla="*/ 5476736 h 5476736"/>
              <a:gd name="connsiteX4" fmla="*/ 3979756 w 4772224"/>
              <a:gd name="connsiteY4" fmla="*/ 0 h 5476736"/>
              <a:gd name="connsiteX0" fmla="*/ 875030 w 4772224"/>
              <a:gd name="connsiteY0" fmla="*/ 962913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75030 w 4772224"/>
              <a:gd name="connsiteY4" fmla="*/ 962913 h 3114315"/>
              <a:gd name="connsiteX0" fmla="*/ 888086 w 4772224"/>
              <a:gd name="connsiteY0" fmla="*/ 999100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88086 w 4772224"/>
              <a:gd name="connsiteY4" fmla="*/ 999100 h 3114315"/>
              <a:gd name="connsiteX0" fmla="*/ 888086 w 4828117"/>
              <a:gd name="connsiteY0" fmla="*/ 1031804 h 3147019"/>
              <a:gd name="connsiteX1" fmla="*/ 4828117 w 4828117"/>
              <a:gd name="connsiteY1" fmla="*/ 0 h 3147019"/>
              <a:gd name="connsiteX2" fmla="*/ 3921717 w 4828117"/>
              <a:gd name="connsiteY2" fmla="*/ 2105830 h 3147019"/>
              <a:gd name="connsiteX3" fmla="*/ 0 w 4828117"/>
              <a:gd name="connsiteY3" fmla="*/ 3147019 h 3147019"/>
              <a:gd name="connsiteX4" fmla="*/ 888086 w 4828117"/>
              <a:gd name="connsiteY4" fmla="*/ 1031804 h 3147019"/>
              <a:gd name="connsiteX0" fmla="*/ 888086 w 4823108"/>
              <a:gd name="connsiteY0" fmla="*/ 1023102 h 3138317"/>
              <a:gd name="connsiteX1" fmla="*/ 4823108 w 4823108"/>
              <a:gd name="connsiteY1" fmla="*/ 0 h 3138317"/>
              <a:gd name="connsiteX2" fmla="*/ 3921717 w 4823108"/>
              <a:gd name="connsiteY2" fmla="*/ 2097128 h 3138317"/>
              <a:gd name="connsiteX3" fmla="*/ 0 w 4823108"/>
              <a:gd name="connsiteY3" fmla="*/ 3138317 h 3138317"/>
              <a:gd name="connsiteX4" fmla="*/ 888086 w 4823108"/>
              <a:gd name="connsiteY4" fmla="*/ 1023102 h 3138317"/>
              <a:gd name="connsiteX0" fmla="*/ 888086 w 4823108"/>
              <a:gd name="connsiteY0" fmla="*/ 1023102 h 3138317"/>
              <a:gd name="connsiteX1" fmla="*/ 4823108 w 4823108"/>
              <a:gd name="connsiteY1" fmla="*/ 0 h 3138317"/>
              <a:gd name="connsiteX2" fmla="*/ 3961007 w 4823108"/>
              <a:gd name="connsiteY2" fmla="*/ 2117425 h 3138317"/>
              <a:gd name="connsiteX3" fmla="*/ 0 w 4823108"/>
              <a:gd name="connsiteY3" fmla="*/ 3138317 h 3138317"/>
              <a:gd name="connsiteX4" fmla="*/ 888086 w 4823108"/>
              <a:gd name="connsiteY4" fmla="*/ 1023102 h 3138317"/>
              <a:gd name="connsiteX0" fmla="*/ 874902 w 4809924"/>
              <a:gd name="connsiteY0" fmla="*/ 1023102 h 3143588"/>
              <a:gd name="connsiteX1" fmla="*/ 4809924 w 4809924"/>
              <a:gd name="connsiteY1" fmla="*/ 0 h 3143588"/>
              <a:gd name="connsiteX2" fmla="*/ 3947823 w 4809924"/>
              <a:gd name="connsiteY2" fmla="*/ 2117425 h 3143588"/>
              <a:gd name="connsiteX3" fmla="*/ 0 w 4809924"/>
              <a:gd name="connsiteY3" fmla="*/ 3143588 h 3143588"/>
              <a:gd name="connsiteX4" fmla="*/ 874902 w 4809924"/>
              <a:gd name="connsiteY4" fmla="*/ 1023102 h 3143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9924" h="3143588">
                <a:moveTo>
                  <a:pt x="874902" y="1023102"/>
                </a:moveTo>
                <a:lnTo>
                  <a:pt x="4809924" y="0"/>
                </a:lnTo>
                <a:lnTo>
                  <a:pt x="3947823" y="2117425"/>
                </a:lnTo>
                <a:lnTo>
                  <a:pt x="0" y="3143588"/>
                </a:lnTo>
                <a:lnTo>
                  <a:pt x="874902" y="1023102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35" name="Picture Placeholder 27"/>
          <p:cNvSpPr>
            <a:spLocks noGrp="1"/>
          </p:cNvSpPr>
          <p:nvPr>
            <p:ph type="pic" sz="quarter" idx="16"/>
          </p:nvPr>
        </p:nvSpPr>
        <p:spPr>
          <a:xfrm rot="2498534">
            <a:off x="-2868909" y="2429147"/>
            <a:ext cx="4815067" cy="3135415"/>
          </a:xfrm>
          <a:custGeom>
            <a:avLst/>
            <a:gdLst>
              <a:gd name="connsiteX0" fmla="*/ 0 w 2136775"/>
              <a:gd name="connsiteY0" fmla="*/ 0 h 2182812"/>
              <a:gd name="connsiteX1" fmla="*/ 2136775 w 2136775"/>
              <a:gd name="connsiteY1" fmla="*/ 0 h 2182812"/>
              <a:gd name="connsiteX2" fmla="*/ 2136775 w 2136775"/>
              <a:gd name="connsiteY2" fmla="*/ 2182812 h 2182812"/>
              <a:gd name="connsiteX3" fmla="*/ 0 w 2136775"/>
              <a:gd name="connsiteY3" fmla="*/ 2182812 h 2182812"/>
              <a:gd name="connsiteX4" fmla="*/ 0 w 2136775"/>
              <a:gd name="connsiteY4" fmla="*/ 0 h 2182812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6116531 w 6116531"/>
              <a:gd name="connsiteY2" fmla="*/ 2182812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3921717 w 6116531"/>
              <a:gd name="connsiteY2" fmla="*/ 4435547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4772224"/>
              <a:gd name="connsiteY0" fmla="*/ 0 h 5476736"/>
              <a:gd name="connsiteX1" fmla="*/ 4772224 w 4772224"/>
              <a:gd name="connsiteY1" fmla="*/ 2362421 h 5476736"/>
              <a:gd name="connsiteX2" fmla="*/ 3921717 w 4772224"/>
              <a:gd name="connsiteY2" fmla="*/ 4435547 h 5476736"/>
              <a:gd name="connsiteX3" fmla="*/ 0 w 4772224"/>
              <a:gd name="connsiteY3" fmla="*/ 5476736 h 5476736"/>
              <a:gd name="connsiteX4" fmla="*/ 3979756 w 4772224"/>
              <a:gd name="connsiteY4" fmla="*/ 0 h 5476736"/>
              <a:gd name="connsiteX0" fmla="*/ 875030 w 4772224"/>
              <a:gd name="connsiteY0" fmla="*/ 962913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75030 w 4772224"/>
              <a:gd name="connsiteY4" fmla="*/ 962913 h 3114315"/>
              <a:gd name="connsiteX0" fmla="*/ 875030 w 4783690"/>
              <a:gd name="connsiteY0" fmla="*/ 985854 h 3137256"/>
              <a:gd name="connsiteX1" fmla="*/ 4783690 w 4783690"/>
              <a:gd name="connsiteY1" fmla="*/ 0 h 3137256"/>
              <a:gd name="connsiteX2" fmla="*/ 3921717 w 4783690"/>
              <a:gd name="connsiteY2" fmla="*/ 2096067 h 3137256"/>
              <a:gd name="connsiteX3" fmla="*/ 0 w 4783690"/>
              <a:gd name="connsiteY3" fmla="*/ 3137256 h 3137256"/>
              <a:gd name="connsiteX4" fmla="*/ 875030 w 4783690"/>
              <a:gd name="connsiteY4" fmla="*/ 985854 h 3137256"/>
              <a:gd name="connsiteX0" fmla="*/ 875030 w 4783690"/>
              <a:gd name="connsiteY0" fmla="*/ 985854 h 3137256"/>
              <a:gd name="connsiteX1" fmla="*/ 4783690 w 4783690"/>
              <a:gd name="connsiteY1" fmla="*/ 0 h 3137256"/>
              <a:gd name="connsiteX2" fmla="*/ 3925148 w 4783690"/>
              <a:gd name="connsiteY2" fmla="*/ 2114260 h 3137256"/>
              <a:gd name="connsiteX3" fmla="*/ 0 w 4783690"/>
              <a:gd name="connsiteY3" fmla="*/ 3137256 h 3137256"/>
              <a:gd name="connsiteX4" fmla="*/ 875030 w 4783690"/>
              <a:gd name="connsiteY4" fmla="*/ 985854 h 3137256"/>
              <a:gd name="connsiteX0" fmla="*/ 906407 w 4815067"/>
              <a:gd name="connsiteY0" fmla="*/ 985854 h 3135415"/>
              <a:gd name="connsiteX1" fmla="*/ 4815067 w 4815067"/>
              <a:gd name="connsiteY1" fmla="*/ 0 h 3135415"/>
              <a:gd name="connsiteX2" fmla="*/ 3956525 w 4815067"/>
              <a:gd name="connsiteY2" fmla="*/ 2114260 h 3135415"/>
              <a:gd name="connsiteX3" fmla="*/ 0 w 4815067"/>
              <a:gd name="connsiteY3" fmla="*/ 3135415 h 3135415"/>
              <a:gd name="connsiteX4" fmla="*/ 906407 w 4815067"/>
              <a:gd name="connsiteY4" fmla="*/ 985854 h 3135415"/>
              <a:gd name="connsiteX0" fmla="*/ 875562 w 4815067"/>
              <a:gd name="connsiteY0" fmla="*/ 1013280 h 3135415"/>
              <a:gd name="connsiteX1" fmla="*/ 4815067 w 4815067"/>
              <a:gd name="connsiteY1" fmla="*/ 0 h 3135415"/>
              <a:gd name="connsiteX2" fmla="*/ 3956525 w 4815067"/>
              <a:gd name="connsiteY2" fmla="*/ 2114260 h 3135415"/>
              <a:gd name="connsiteX3" fmla="*/ 0 w 4815067"/>
              <a:gd name="connsiteY3" fmla="*/ 3135415 h 3135415"/>
              <a:gd name="connsiteX4" fmla="*/ 875562 w 4815067"/>
              <a:gd name="connsiteY4" fmla="*/ 1013280 h 3135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5067" h="3135415">
                <a:moveTo>
                  <a:pt x="875562" y="1013280"/>
                </a:moveTo>
                <a:lnTo>
                  <a:pt x="4815067" y="0"/>
                </a:lnTo>
                <a:lnTo>
                  <a:pt x="3956525" y="2114260"/>
                </a:lnTo>
                <a:lnTo>
                  <a:pt x="0" y="3135415"/>
                </a:lnTo>
                <a:lnTo>
                  <a:pt x="875562" y="101328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36" name="Picture Placeholder 27"/>
          <p:cNvSpPr>
            <a:spLocks noGrp="1"/>
          </p:cNvSpPr>
          <p:nvPr>
            <p:ph type="pic" sz="quarter" idx="17"/>
          </p:nvPr>
        </p:nvSpPr>
        <p:spPr>
          <a:xfrm rot="2498534">
            <a:off x="-3270746" y="4893841"/>
            <a:ext cx="4807025" cy="3132514"/>
          </a:xfrm>
          <a:custGeom>
            <a:avLst/>
            <a:gdLst>
              <a:gd name="connsiteX0" fmla="*/ 0 w 2136775"/>
              <a:gd name="connsiteY0" fmla="*/ 0 h 2182812"/>
              <a:gd name="connsiteX1" fmla="*/ 2136775 w 2136775"/>
              <a:gd name="connsiteY1" fmla="*/ 0 h 2182812"/>
              <a:gd name="connsiteX2" fmla="*/ 2136775 w 2136775"/>
              <a:gd name="connsiteY2" fmla="*/ 2182812 h 2182812"/>
              <a:gd name="connsiteX3" fmla="*/ 0 w 2136775"/>
              <a:gd name="connsiteY3" fmla="*/ 2182812 h 2182812"/>
              <a:gd name="connsiteX4" fmla="*/ 0 w 2136775"/>
              <a:gd name="connsiteY4" fmla="*/ 0 h 2182812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6116531 w 6116531"/>
              <a:gd name="connsiteY2" fmla="*/ 2182812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6116531"/>
              <a:gd name="connsiteY0" fmla="*/ 0 h 5476736"/>
              <a:gd name="connsiteX1" fmla="*/ 6116531 w 6116531"/>
              <a:gd name="connsiteY1" fmla="*/ 0 h 5476736"/>
              <a:gd name="connsiteX2" fmla="*/ 3921717 w 6116531"/>
              <a:gd name="connsiteY2" fmla="*/ 4435547 h 5476736"/>
              <a:gd name="connsiteX3" fmla="*/ 0 w 6116531"/>
              <a:gd name="connsiteY3" fmla="*/ 5476736 h 5476736"/>
              <a:gd name="connsiteX4" fmla="*/ 3979756 w 6116531"/>
              <a:gd name="connsiteY4" fmla="*/ 0 h 5476736"/>
              <a:gd name="connsiteX0" fmla="*/ 3979756 w 4772224"/>
              <a:gd name="connsiteY0" fmla="*/ 0 h 5476736"/>
              <a:gd name="connsiteX1" fmla="*/ 4772224 w 4772224"/>
              <a:gd name="connsiteY1" fmla="*/ 2362421 h 5476736"/>
              <a:gd name="connsiteX2" fmla="*/ 3921717 w 4772224"/>
              <a:gd name="connsiteY2" fmla="*/ 4435547 h 5476736"/>
              <a:gd name="connsiteX3" fmla="*/ 0 w 4772224"/>
              <a:gd name="connsiteY3" fmla="*/ 5476736 h 5476736"/>
              <a:gd name="connsiteX4" fmla="*/ 3979756 w 4772224"/>
              <a:gd name="connsiteY4" fmla="*/ 0 h 5476736"/>
              <a:gd name="connsiteX0" fmla="*/ 875030 w 4772224"/>
              <a:gd name="connsiteY0" fmla="*/ 962913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75030 w 4772224"/>
              <a:gd name="connsiteY4" fmla="*/ 962913 h 3114315"/>
              <a:gd name="connsiteX0" fmla="*/ 896659 w 4772224"/>
              <a:gd name="connsiteY0" fmla="*/ 1015908 h 3114315"/>
              <a:gd name="connsiteX1" fmla="*/ 4772224 w 4772224"/>
              <a:gd name="connsiteY1" fmla="*/ 0 h 3114315"/>
              <a:gd name="connsiteX2" fmla="*/ 3921717 w 4772224"/>
              <a:gd name="connsiteY2" fmla="*/ 2073126 h 3114315"/>
              <a:gd name="connsiteX3" fmla="*/ 0 w 4772224"/>
              <a:gd name="connsiteY3" fmla="*/ 3114315 h 3114315"/>
              <a:gd name="connsiteX4" fmla="*/ 896659 w 4772224"/>
              <a:gd name="connsiteY4" fmla="*/ 1015908 h 3114315"/>
              <a:gd name="connsiteX0" fmla="*/ 868181 w 4743746"/>
              <a:gd name="connsiteY0" fmla="*/ 1015908 h 3127231"/>
              <a:gd name="connsiteX1" fmla="*/ 4743746 w 4743746"/>
              <a:gd name="connsiteY1" fmla="*/ 0 h 3127231"/>
              <a:gd name="connsiteX2" fmla="*/ 3893239 w 4743746"/>
              <a:gd name="connsiteY2" fmla="*/ 2073126 h 3127231"/>
              <a:gd name="connsiteX3" fmla="*/ 0 w 4743746"/>
              <a:gd name="connsiteY3" fmla="*/ 3127231 h 3127231"/>
              <a:gd name="connsiteX4" fmla="*/ 868181 w 4743746"/>
              <a:gd name="connsiteY4" fmla="*/ 1015908 h 3127231"/>
              <a:gd name="connsiteX0" fmla="*/ 868181 w 4743746"/>
              <a:gd name="connsiteY0" fmla="*/ 1015908 h 3127231"/>
              <a:gd name="connsiteX1" fmla="*/ 4743746 w 4743746"/>
              <a:gd name="connsiteY1" fmla="*/ 0 h 3127231"/>
              <a:gd name="connsiteX2" fmla="*/ 3933586 w 4743746"/>
              <a:gd name="connsiteY2" fmla="*/ 2113725 h 3127231"/>
              <a:gd name="connsiteX3" fmla="*/ 0 w 4743746"/>
              <a:gd name="connsiteY3" fmla="*/ 3127231 h 3127231"/>
              <a:gd name="connsiteX4" fmla="*/ 868181 w 4743746"/>
              <a:gd name="connsiteY4" fmla="*/ 1015908 h 3127231"/>
              <a:gd name="connsiteX0" fmla="*/ 868181 w 4807025"/>
              <a:gd name="connsiteY0" fmla="*/ 1021191 h 3132514"/>
              <a:gd name="connsiteX1" fmla="*/ 4807025 w 4807025"/>
              <a:gd name="connsiteY1" fmla="*/ 0 h 3132514"/>
              <a:gd name="connsiteX2" fmla="*/ 3933586 w 4807025"/>
              <a:gd name="connsiteY2" fmla="*/ 2119008 h 3132514"/>
              <a:gd name="connsiteX3" fmla="*/ 0 w 4807025"/>
              <a:gd name="connsiteY3" fmla="*/ 3132514 h 3132514"/>
              <a:gd name="connsiteX4" fmla="*/ 868181 w 4807025"/>
              <a:gd name="connsiteY4" fmla="*/ 1021191 h 313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7025" h="3132514">
                <a:moveTo>
                  <a:pt x="868181" y="1021191"/>
                </a:moveTo>
                <a:lnTo>
                  <a:pt x="4807025" y="0"/>
                </a:lnTo>
                <a:lnTo>
                  <a:pt x="3933586" y="2119008"/>
                </a:lnTo>
                <a:lnTo>
                  <a:pt x="0" y="3132514"/>
                </a:lnTo>
                <a:lnTo>
                  <a:pt x="868181" y="1021191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1770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7999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60425" y="5095875"/>
            <a:ext cx="1196975" cy="11969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7360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204913" y="1611313"/>
            <a:ext cx="5486400" cy="3409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7121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708650" y="1287462"/>
            <a:ext cx="5661025" cy="3830638"/>
          </a:xfrm>
          <a:custGeom>
            <a:avLst/>
            <a:gdLst>
              <a:gd name="connsiteX0" fmla="*/ 0 w 3556000"/>
              <a:gd name="connsiteY0" fmla="*/ 0 h 2249488"/>
              <a:gd name="connsiteX1" fmla="*/ 3556000 w 3556000"/>
              <a:gd name="connsiteY1" fmla="*/ 0 h 2249488"/>
              <a:gd name="connsiteX2" fmla="*/ 3556000 w 3556000"/>
              <a:gd name="connsiteY2" fmla="*/ 2249488 h 2249488"/>
              <a:gd name="connsiteX3" fmla="*/ 0 w 3556000"/>
              <a:gd name="connsiteY3" fmla="*/ 2249488 h 2249488"/>
              <a:gd name="connsiteX4" fmla="*/ 0 w 3556000"/>
              <a:gd name="connsiteY4" fmla="*/ 0 h 2249488"/>
              <a:gd name="connsiteX0" fmla="*/ 0 w 3598863"/>
              <a:gd name="connsiteY0" fmla="*/ 0 h 2459038"/>
              <a:gd name="connsiteX1" fmla="*/ 3598863 w 3598863"/>
              <a:gd name="connsiteY1" fmla="*/ 209550 h 2459038"/>
              <a:gd name="connsiteX2" fmla="*/ 3598863 w 3598863"/>
              <a:gd name="connsiteY2" fmla="*/ 2459038 h 2459038"/>
              <a:gd name="connsiteX3" fmla="*/ 42863 w 3598863"/>
              <a:gd name="connsiteY3" fmla="*/ 2459038 h 2459038"/>
              <a:gd name="connsiteX4" fmla="*/ 0 w 3598863"/>
              <a:gd name="connsiteY4" fmla="*/ 0 h 2459038"/>
              <a:gd name="connsiteX0" fmla="*/ 0 w 4070350"/>
              <a:gd name="connsiteY0" fmla="*/ 242888 h 2701926"/>
              <a:gd name="connsiteX1" fmla="*/ 4070350 w 4070350"/>
              <a:gd name="connsiteY1" fmla="*/ 0 h 2701926"/>
              <a:gd name="connsiteX2" fmla="*/ 3598863 w 4070350"/>
              <a:gd name="connsiteY2" fmla="*/ 2701926 h 2701926"/>
              <a:gd name="connsiteX3" fmla="*/ 42863 w 4070350"/>
              <a:gd name="connsiteY3" fmla="*/ 2701926 h 2701926"/>
              <a:gd name="connsiteX4" fmla="*/ 0 w 4070350"/>
              <a:gd name="connsiteY4" fmla="*/ 242888 h 2701926"/>
              <a:gd name="connsiteX0" fmla="*/ 0 w 4822825"/>
              <a:gd name="connsiteY0" fmla="*/ 709613 h 3168651"/>
              <a:gd name="connsiteX1" fmla="*/ 4822825 w 4822825"/>
              <a:gd name="connsiteY1" fmla="*/ 0 h 3168651"/>
              <a:gd name="connsiteX2" fmla="*/ 3598863 w 4822825"/>
              <a:gd name="connsiteY2" fmla="*/ 3168651 h 3168651"/>
              <a:gd name="connsiteX3" fmla="*/ 42863 w 4822825"/>
              <a:gd name="connsiteY3" fmla="*/ 3168651 h 3168651"/>
              <a:gd name="connsiteX4" fmla="*/ 0 w 4822825"/>
              <a:gd name="connsiteY4" fmla="*/ 709613 h 3168651"/>
              <a:gd name="connsiteX0" fmla="*/ 0 w 4822825"/>
              <a:gd name="connsiteY0" fmla="*/ 709613 h 3759201"/>
              <a:gd name="connsiteX1" fmla="*/ 4822825 w 4822825"/>
              <a:gd name="connsiteY1" fmla="*/ 0 h 3759201"/>
              <a:gd name="connsiteX2" fmla="*/ 4065588 w 4822825"/>
              <a:gd name="connsiteY2" fmla="*/ 3759201 h 3759201"/>
              <a:gd name="connsiteX3" fmla="*/ 42863 w 4822825"/>
              <a:gd name="connsiteY3" fmla="*/ 3168651 h 3759201"/>
              <a:gd name="connsiteX4" fmla="*/ 0 w 4822825"/>
              <a:gd name="connsiteY4" fmla="*/ 709613 h 3759201"/>
              <a:gd name="connsiteX0" fmla="*/ 838200 w 5661025"/>
              <a:gd name="connsiteY0" fmla="*/ 709613 h 3830638"/>
              <a:gd name="connsiteX1" fmla="*/ 5661025 w 5661025"/>
              <a:gd name="connsiteY1" fmla="*/ 0 h 3830638"/>
              <a:gd name="connsiteX2" fmla="*/ 4903788 w 5661025"/>
              <a:gd name="connsiteY2" fmla="*/ 3759201 h 3830638"/>
              <a:gd name="connsiteX3" fmla="*/ 0 w 5661025"/>
              <a:gd name="connsiteY3" fmla="*/ 3830638 h 3830638"/>
              <a:gd name="connsiteX4" fmla="*/ 838200 w 5661025"/>
              <a:gd name="connsiteY4" fmla="*/ 709613 h 383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61025" h="3830638">
                <a:moveTo>
                  <a:pt x="838200" y="709613"/>
                </a:moveTo>
                <a:lnTo>
                  <a:pt x="5661025" y="0"/>
                </a:lnTo>
                <a:lnTo>
                  <a:pt x="4903788" y="3759201"/>
                </a:lnTo>
                <a:lnTo>
                  <a:pt x="0" y="3830638"/>
                </a:lnTo>
                <a:lnTo>
                  <a:pt x="838200" y="709613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7418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900113" y="1901825"/>
            <a:ext cx="2208212" cy="3856038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4427538"/>
            <a:ext cx="12188409" cy="2440417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3143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solidFill>
          <a:srgbClr val="16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500" spc="375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2853534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FDC5C-A2C5-43E2-BBE0-642C1EB2F05D}" type="datetimeFigureOut">
              <a:rPr lang="en-GB" smtClean="0"/>
              <a:t>29/06/2020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Soltius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Indonesia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03BDF-7E67-43D8-98C0-A2000A01CB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31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71" r:id="rId3"/>
    <p:sldLayoutId id="2147483663" r:id="rId4"/>
    <p:sldLayoutId id="2147483662" r:id="rId5"/>
    <p:sldLayoutId id="2147483664" r:id="rId6"/>
    <p:sldLayoutId id="2147483668" r:id="rId7"/>
    <p:sldLayoutId id="2147483666" r:id="rId8"/>
    <p:sldLayoutId id="2147483667" r:id="rId9"/>
    <p:sldLayoutId id="2147483655" r:id="rId10"/>
    <p:sldLayoutId id="2147483658" r:id="rId11"/>
    <p:sldLayoutId id="2147483659" r:id="rId12"/>
    <p:sldLayoutId id="2147483670" r:id="rId13"/>
    <p:sldLayoutId id="2147483669" r:id="rId14"/>
    <p:sldLayoutId id="2147483665" r:id="rId15"/>
    <p:sldLayoutId id="2147483651" r:id="rId16"/>
    <p:sldLayoutId id="2147483656" r:id="rId17"/>
    <p:sldLayoutId id="2147483657" r:id="rId18"/>
    <p:sldLayoutId id="2147483650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421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4FDC5C-A2C5-43E2-BBE0-642C1EB2F05D}" type="datetimeFigureOut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29/06/2020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03BDF-7E67-43D8-98C0-A2000A01CB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204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sap.com/saphelp_nw73ehp1/helpdata/EN/4d/0904aebd79606be10000000a42189e/frameset.ht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dn.sap.com/irj/scn/go/portal/prtroot/docs/library/uuid/e09dae76-27a3-3210-828f-ce9de54e68a6?QuickLink=index&amp;overridelayout=true&amp;6015531195448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.png"/><Relationship Id="rId4" Type="http://schemas.openxmlformats.org/officeDocument/2006/relationships/hyperlink" Target="https://winscp.net/eng/index.php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sap.com/2015/07/08/central-page-of-backuprecovery-topic-for-sap-business-one-version-for-sap-han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3">
            <a:extLst>
              <a:ext uri="{FF2B5EF4-FFF2-40B4-BE49-F238E27FC236}">
                <a16:creationId xmlns:a16="http://schemas.microsoft.com/office/drawing/2014/main" id="{7C974007-4B57-4EDB-B8AB-2EC318833CF1}"/>
              </a:ext>
            </a:extLst>
          </p:cNvPr>
          <p:cNvSpPr/>
          <p:nvPr/>
        </p:nvSpPr>
        <p:spPr>
          <a:xfrm>
            <a:off x="1" y="0"/>
            <a:ext cx="12190116" cy="6857999"/>
          </a:xfrm>
          <a:prstGeom prst="rect">
            <a:avLst/>
          </a:prstGeom>
          <a:solidFill>
            <a:srgbClr val="232B36">
              <a:alpha val="8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157200" y="890829"/>
            <a:ext cx="89903" cy="993871"/>
            <a:chOff x="863611" y="2932065"/>
            <a:chExt cx="89903" cy="993871"/>
          </a:xfrm>
        </p:grpSpPr>
        <p:sp>
          <p:nvSpPr>
            <p:cNvPr id="24" name="Oval 23"/>
            <p:cNvSpPr/>
            <p:nvPr/>
          </p:nvSpPr>
          <p:spPr>
            <a:xfrm rot="16200000">
              <a:off x="864282" y="3836704"/>
              <a:ext cx="88561" cy="899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5" name="Oval 24"/>
            <p:cNvSpPr/>
            <p:nvPr/>
          </p:nvSpPr>
          <p:spPr>
            <a:xfrm rot="16200000">
              <a:off x="864282" y="3613091"/>
              <a:ext cx="88561" cy="899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6" name="Oval 25"/>
            <p:cNvSpPr/>
            <p:nvPr/>
          </p:nvSpPr>
          <p:spPr>
            <a:xfrm rot="16200000">
              <a:off x="864282" y="3386525"/>
              <a:ext cx="88561" cy="899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7" name="Oval 26"/>
            <p:cNvSpPr/>
            <p:nvPr/>
          </p:nvSpPr>
          <p:spPr>
            <a:xfrm rot="16200000">
              <a:off x="864282" y="3159959"/>
              <a:ext cx="88561" cy="899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  <p:sp>
          <p:nvSpPr>
            <p:cNvPr id="28" name="Oval 27"/>
            <p:cNvSpPr/>
            <p:nvPr/>
          </p:nvSpPr>
          <p:spPr>
            <a:xfrm rot="16200000">
              <a:off x="864282" y="2931394"/>
              <a:ext cx="88561" cy="89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0DABC79-F7DC-4AA3-BE2E-A6121E76E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16" y="819954"/>
            <a:ext cx="4472721" cy="10520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61FB71-7CF1-42A1-80EE-39AD7957F2B4}"/>
              </a:ext>
            </a:extLst>
          </p:cNvPr>
          <p:cNvSpPr/>
          <p:nvPr/>
        </p:nvSpPr>
        <p:spPr>
          <a:xfrm>
            <a:off x="443843" y="2147935"/>
            <a:ext cx="50735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SzPct val="25000"/>
            </a:pPr>
            <a:r>
              <a:rPr lang="en-US" sz="3600" b="1" dirty="0">
                <a:solidFill>
                  <a:schemeClr val="bg1"/>
                </a:solidFill>
                <a:ea typeface="Lato"/>
                <a:cs typeface="Lato"/>
                <a:sym typeface="Lato"/>
              </a:rPr>
              <a:t>BACKUP PROCEDURES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F442A6-9B75-4983-98AE-1F92D5E5F0C1}"/>
              </a:ext>
            </a:extLst>
          </p:cNvPr>
          <p:cNvGrpSpPr/>
          <p:nvPr/>
        </p:nvGrpSpPr>
        <p:grpSpPr>
          <a:xfrm>
            <a:off x="8524729" y="3291779"/>
            <a:ext cx="3667271" cy="865757"/>
            <a:chOff x="6123274" y="4288134"/>
            <a:chExt cx="3667271" cy="86575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13C157F-6CF3-43C4-9C6C-2C9B5990292B}"/>
                </a:ext>
              </a:extLst>
            </p:cNvPr>
            <p:cNvSpPr/>
            <p:nvPr/>
          </p:nvSpPr>
          <p:spPr>
            <a:xfrm>
              <a:off x="6123274" y="4288134"/>
              <a:ext cx="3667271" cy="865757"/>
            </a:xfrm>
            <a:prstGeom prst="roundRect">
              <a:avLst>
                <a:gd name="adj" fmla="val 2033"/>
              </a:avLst>
            </a:prstGeom>
            <a:solidFill>
              <a:srgbClr val="F9C678"/>
            </a:solidFill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73D1C0C-82C3-4CE6-9157-0F932FA9E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1628" y="4433120"/>
              <a:ext cx="2122889" cy="570403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D2DCB6A-1AC1-495F-BDF2-9AE681DC7ED7}"/>
              </a:ext>
            </a:extLst>
          </p:cNvPr>
          <p:cNvSpPr/>
          <p:nvPr/>
        </p:nvSpPr>
        <p:spPr>
          <a:xfrm>
            <a:off x="202151" y="5031770"/>
            <a:ext cx="9144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 SOLTIUS INDONESIA</a:t>
            </a:r>
            <a:endParaRPr lang="id-ID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SOHO CAPITAL @ PODOMORO CITY</a:t>
            </a:r>
          </a:p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d-ID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n-US" sz="1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Floor, Suite SC-1503-05</a:t>
            </a:r>
            <a:endParaRPr lang="id-ID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d-ID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Jl.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Letjen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Parman</a:t>
            </a:r>
            <a:r>
              <a:rPr lang="id-ID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Kav. 2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endParaRPr lang="id-ID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d-ID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Jakarta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Barat 11470 - Indonesia</a:t>
            </a:r>
            <a:endParaRPr lang="id-ID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Office : +62 21 2934 5900</a:t>
            </a:r>
          </a:p>
        </p:txBody>
      </p:sp>
    </p:spTree>
    <p:extLst>
      <p:ext uri="{BB962C8B-B14F-4D97-AF65-F5344CB8AC3E}">
        <p14:creationId xmlns:p14="http://schemas.microsoft.com/office/powerpoint/2010/main" val="10016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BACKUP REASONS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068534-A517-477A-A975-2E3B7C2CD2D7}"/>
              </a:ext>
            </a:extLst>
          </p:cNvPr>
          <p:cNvSpPr txBox="1"/>
          <p:nvPr/>
        </p:nvSpPr>
        <p:spPr>
          <a:xfrm>
            <a:off x="10515491" y="5447706"/>
            <a:ext cx="998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Source SAP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3527B8-2D23-4F04-8F75-E84E375E8634}"/>
              </a:ext>
            </a:extLst>
          </p:cNvPr>
          <p:cNvSpPr/>
          <p:nvPr/>
        </p:nvSpPr>
        <p:spPr>
          <a:xfrm>
            <a:off x="517658" y="1662544"/>
            <a:ext cx="11156682" cy="439625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84639F-7DD0-418A-8F0C-82C014DA0F81}"/>
              </a:ext>
            </a:extLst>
          </p:cNvPr>
          <p:cNvSpPr txBox="1"/>
          <p:nvPr/>
        </p:nvSpPr>
        <p:spPr>
          <a:xfrm>
            <a:off x="643420" y="1897348"/>
            <a:ext cx="1087029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Your database is always subject to the risk of damage. There are many reasons why data might be lost or become corrupted: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Disks crash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Interruption of power supply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User mistakes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Virus damage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Fire or earthquake</a:t>
            </a:r>
          </a:p>
          <a:p>
            <a:pPr algn="just"/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Therefore, be sure to work out a security strategy that consists of a validated, and if possible certified backup and restore process.</a:t>
            </a:r>
          </a:p>
        </p:txBody>
      </p:sp>
    </p:spTree>
    <p:extLst>
      <p:ext uri="{BB962C8B-B14F-4D97-AF65-F5344CB8AC3E}">
        <p14:creationId xmlns:p14="http://schemas.microsoft.com/office/powerpoint/2010/main" val="2244228501"/>
      </p:ext>
    </p:extLst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BACKUP PURPOSES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068534-A517-477A-A975-2E3B7C2CD2D7}"/>
              </a:ext>
            </a:extLst>
          </p:cNvPr>
          <p:cNvSpPr txBox="1"/>
          <p:nvPr/>
        </p:nvSpPr>
        <p:spPr>
          <a:xfrm>
            <a:off x="10515491" y="3429000"/>
            <a:ext cx="998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Source SAP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3527B8-2D23-4F04-8F75-E84E375E8634}"/>
              </a:ext>
            </a:extLst>
          </p:cNvPr>
          <p:cNvSpPr/>
          <p:nvPr/>
        </p:nvSpPr>
        <p:spPr>
          <a:xfrm>
            <a:off x="517658" y="1662544"/>
            <a:ext cx="11156682" cy="439625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84639F-7DD0-418A-8F0C-82C014DA0F81}"/>
              </a:ext>
            </a:extLst>
          </p:cNvPr>
          <p:cNvSpPr txBox="1"/>
          <p:nvPr/>
        </p:nvSpPr>
        <p:spPr>
          <a:xfrm>
            <a:off x="643420" y="1897348"/>
            <a:ext cx="108702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Backups are required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To protect against disk failures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To make it possible to reset the database to an earlier point in time</a:t>
            </a:r>
          </a:p>
          <a:p>
            <a:pPr algn="just"/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Backups are also used for other scenarios such as database copies.</a:t>
            </a:r>
          </a:p>
        </p:txBody>
      </p:sp>
    </p:spTree>
    <p:extLst>
      <p:ext uri="{BB962C8B-B14F-4D97-AF65-F5344CB8AC3E}">
        <p14:creationId xmlns:p14="http://schemas.microsoft.com/office/powerpoint/2010/main" val="2539477591"/>
      </p:ext>
    </p:extLst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BACKUP TYPES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CD93BA-87A0-4875-99BF-0D7133FAABBD}"/>
              </a:ext>
            </a:extLst>
          </p:cNvPr>
          <p:cNvSpPr/>
          <p:nvPr/>
        </p:nvSpPr>
        <p:spPr>
          <a:xfrm>
            <a:off x="517658" y="1662544"/>
            <a:ext cx="11156682" cy="439625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2C8593-9D80-4CC7-8238-57C4511A5516}"/>
              </a:ext>
            </a:extLst>
          </p:cNvPr>
          <p:cNvSpPr txBox="1"/>
          <p:nvPr/>
        </p:nvSpPr>
        <p:spPr>
          <a:xfrm>
            <a:off x="643420" y="1897348"/>
            <a:ext cx="10870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36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Instance</a:t>
            </a:r>
          </a:p>
          <a:p>
            <a:pPr marL="457200" indent="-457200">
              <a:buFont typeface="+mj-lt"/>
              <a:buAutoNum type="arabicPeriod"/>
            </a:pPr>
            <a:endParaRPr lang="en-GB" sz="3600" dirty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36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Schema / Database</a:t>
            </a:r>
          </a:p>
        </p:txBody>
      </p:sp>
    </p:spTree>
    <p:extLst>
      <p:ext uri="{BB962C8B-B14F-4D97-AF65-F5344CB8AC3E}">
        <p14:creationId xmlns:p14="http://schemas.microsoft.com/office/powerpoint/2010/main" val="464976792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INSTANCE BACKUP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CD93BA-87A0-4875-99BF-0D7133FAABBD}"/>
              </a:ext>
            </a:extLst>
          </p:cNvPr>
          <p:cNvSpPr/>
          <p:nvPr/>
        </p:nvSpPr>
        <p:spPr>
          <a:xfrm>
            <a:off x="517658" y="1662544"/>
            <a:ext cx="11156682" cy="439625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2C8593-9D80-4CC7-8238-57C4511A5516}"/>
              </a:ext>
            </a:extLst>
          </p:cNvPr>
          <p:cNvSpPr txBox="1"/>
          <p:nvPr/>
        </p:nvSpPr>
        <p:spPr>
          <a:xfrm>
            <a:off x="643420" y="1897348"/>
            <a:ext cx="108702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Like any DBMS, full data backups of the whole HANA instance should be performed regularly for disaster recovery.</a:t>
            </a:r>
          </a:p>
          <a:p>
            <a:endParaRPr lang="en-US" sz="2000" dirty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a full data backup, the log backups before the latest full data backup can be checked for consistency, then deleted safely if no recovery to the earlier stage required.</a:t>
            </a:r>
          </a:p>
          <a:p>
            <a:endParaRPr lang="en-US" sz="2000" dirty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Without regular full data backup and deleting older log backup, the log backup may keep growing up to full disk, which may result in outage of SAP HANA system.</a:t>
            </a:r>
            <a:endParaRPr lang="en-GB" sz="2000" dirty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06136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SCHEMA / DATABASE BACKUP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CD93BA-87A0-4875-99BF-0D7133FAABBD}"/>
              </a:ext>
            </a:extLst>
          </p:cNvPr>
          <p:cNvSpPr/>
          <p:nvPr/>
        </p:nvSpPr>
        <p:spPr>
          <a:xfrm>
            <a:off x="517658" y="1662544"/>
            <a:ext cx="11156682" cy="439625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2C8593-9D80-4CC7-8238-57C4511A5516}"/>
              </a:ext>
            </a:extLst>
          </p:cNvPr>
          <p:cNvSpPr txBox="1"/>
          <p:nvPr/>
        </p:nvSpPr>
        <p:spPr>
          <a:xfrm>
            <a:off x="643420" y="1897348"/>
            <a:ext cx="10870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Schema / Database Backup</a:t>
            </a:r>
          </a:p>
        </p:txBody>
      </p:sp>
    </p:spTree>
    <p:extLst>
      <p:ext uri="{BB962C8B-B14F-4D97-AF65-F5344CB8AC3E}">
        <p14:creationId xmlns:p14="http://schemas.microsoft.com/office/powerpoint/2010/main" val="818080734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BACKUP STRATEGY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0" y="1333500"/>
            <a:ext cx="27051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02353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BACKUP SCENARIO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BAAC3A-6F5B-4B08-AC2F-A6EA3B35C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064" y="1332541"/>
            <a:ext cx="8258175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65281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BACKUP RECOMMENDATION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CD93BA-87A0-4875-99BF-0D7133FAABBD}"/>
              </a:ext>
            </a:extLst>
          </p:cNvPr>
          <p:cNvSpPr/>
          <p:nvPr/>
        </p:nvSpPr>
        <p:spPr>
          <a:xfrm>
            <a:off x="517658" y="1662544"/>
            <a:ext cx="11156682" cy="439625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2C8593-9D80-4CC7-8238-57C4511A5516}"/>
              </a:ext>
            </a:extLst>
          </p:cNvPr>
          <p:cNvSpPr txBox="1"/>
          <p:nvPr/>
        </p:nvSpPr>
        <p:spPr>
          <a:xfrm>
            <a:off x="643420" y="1897348"/>
            <a:ext cx="10870293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36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Instance</a:t>
            </a:r>
          </a:p>
          <a:p>
            <a:pPr lvl="1"/>
            <a:r>
              <a:rPr lang="en-GB" sz="36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	Weekly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36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Schema / Database</a:t>
            </a:r>
          </a:p>
          <a:p>
            <a:pPr lvl="1"/>
            <a:r>
              <a:rPr lang="en-GB" sz="36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	Daily</a:t>
            </a:r>
          </a:p>
          <a:p>
            <a:pPr lvl="1"/>
            <a:endParaRPr lang="en-GB" sz="3600" dirty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3300" b="1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DO NOT FORGET, MOVE THE FILE BACKUP OUT OF SERVER!!!</a:t>
            </a:r>
          </a:p>
        </p:txBody>
      </p:sp>
    </p:spTree>
    <p:extLst>
      <p:ext uri="{BB962C8B-B14F-4D97-AF65-F5344CB8AC3E}">
        <p14:creationId xmlns:p14="http://schemas.microsoft.com/office/powerpoint/2010/main" val="413320612"/>
      </p:ext>
    </p:extLst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3">
            <a:extLst>
              <a:ext uri="{FF2B5EF4-FFF2-40B4-BE49-F238E27FC236}">
                <a16:creationId xmlns:a16="http://schemas.microsoft.com/office/drawing/2014/main" id="{7C974007-4B57-4EDB-B8AB-2EC318833CF1}"/>
              </a:ext>
            </a:extLst>
          </p:cNvPr>
          <p:cNvSpPr/>
          <p:nvPr/>
        </p:nvSpPr>
        <p:spPr>
          <a:xfrm>
            <a:off x="1" y="0"/>
            <a:ext cx="12190116" cy="6857999"/>
          </a:xfrm>
          <a:prstGeom prst="rect">
            <a:avLst/>
          </a:prstGeom>
          <a:solidFill>
            <a:srgbClr val="232B36">
              <a:alpha val="8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57200" y="890829"/>
            <a:ext cx="89903" cy="993871"/>
            <a:chOff x="863611" y="2932065"/>
            <a:chExt cx="89903" cy="993871"/>
          </a:xfrm>
        </p:grpSpPr>
        <p:sp>
          <p:nvSpPr>
            <p:cNvPr id="24" name="Oval 23"/>
            <p:cNvSpPr/>
            <p:nvPr/>
          </p:nvSpPr>
          <p:spPr>
            <a:xfrm rot="16200000">
              <a:off x="864282" y="3836704"/>
              <a:ext cx="88561" cy="899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6200000">
              <a:off x="864282" y="3613091"/>
              <a:ext cx="88561" cy="899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6200000">
              <a:off x="864282" y="3386525"/>
              <a:ext cx="88561" cy="899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6200000">
              <a:off x="864282" y="3159959"/>
              <a:ext cx="88561" cy="899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16200000">
              <a:off x="864282" y="2931394"/>
              <a:ext cx="88561" cy="89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0DABC79-F7DC-4AA3-BE2E-A6121E76E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16" y="819954"/>
            <a:ext cx="4472721" cy="10520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61FB71-7CF1-42A1-80EE-39AD7957F2B4}"/>
              </a:ext>
            </a:extLst>
          </p:cNvPr>
          <p:cNvSpPr/>
          <p:nvPr/>
        </p:nvSpPr>
        <p:spPr>
          <a:xfrm>
            <a:off x="443843" y="2147935"/>
            <a:ext cx="705423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INSTANCE BACKUP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REMOTE SUPPORT PLATFORM (RSP)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F442A6-9B75-4983-98AE-1F92D5E5F0C1}"/>
              </a:ext>
            </a:extLst>
          </p:cNvPr>
          <p:cNvGrpSpPr/>
          <p:nvPr/>
        </p:nvGrpSpPr>
        <p:grpSpPr>
          <a:xfrm>
            <a:off x="8524729" y="3291779"/>
            <a:ext cx="3667271" cy="865757"/>
            <a:chOff x="6123274" y="4288134"/>
            <a:chExt cx="3667271" cy="86575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13C157F-6CF3-43C4-9C6C-2C9B5990292B}"/>
                </a:ext>
              </a:extLst>
            </p:cNvPr>
            <p:cNvSpPr/>
            <p:nvPr/>
          </p:nvSpPr>
          <p:spPr>
            <a:xfrm>
              <a:off x="6123274" y="4288134"/>
              <a:ext cx="3667271" cy="865757"/>
            </a:xfrm>
            <a:prstGeom prst="roundRect">
              <a:avLst>
                <a:gd name="adj" fmla="val 2033"/>
              </a:avLst>
            </a:prstGeom>
            <a:solidFill>
              <a:srgbClr val="F9C678"/>
            </a:solidFill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73D1C0C-82C3-4CE6-9157-0F932FA9E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1628" y="4433120"/>
              <a:ext cx="2122889" cy="570403"/>
            </a:xfrm>
            <a:prstGeom prst="rect">
              <a:avLst/>
            </a:prstGeom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F27CAD7-FFAC-8448-896B-0195F5A6C8BD}"/>
              </a:ext>
            </a:extLst>
          </p:cNvPr>
          <p:cNvSpPr/>
          <p:nvPr/>
        </p:nvSpPr>
        <p:spPr>
          <a:xfrm>
            <a:off x="202151" y="5031770"/>
            <a:ext cx="9144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PT SOLTIUS INDONESIA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SOHO CAPITAL @ PODOMORO CITY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Floor, Suite SC-1503-05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Jl.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Letjen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S.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Parman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Kav. 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 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Jakarta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Barat 11470 - Indonesia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Office : +62 21 2934 5900</a:t>
            </a:r>
          </a:p>
        </p:txBody>
      </p:sp>
    </p:spTree>
    <p:extLst>
      <p:ext uri="{BB962C8B-B14F-4D97-AF65-F5344CB8AC3E}">
        <p14:creationId xmlns:p14="http://schemas.microsoft.com/office/powerpoint/2010/main" val="238538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3935C3D4-0323-4A34-B80F-89A9F5658357}"/>
              </a:ext>
            </a:extLst>
          </p:cNvPr>
          <p:cNvSpPr/>
          <p:nvPr/>
        </p:nvSpPr>
        <p:spPr>
          <a:xfrm>
            <a:off x="7449161" y="1054254"/>
            <a:ext cx="4092598" cy="1473485"/>
          </a:xfrm>
          <a:prstGeom prst="snip2DiagRect">
            <a:avLst/>
          </a:prstGeom>
          <a:solidFill>
            <a:srgbClr val="F1C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7752080" y="3110194"/>
            <a:ext cx="5388890" cy="3087405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97842" y="3280975"/>
            <a:ext cx="33698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Open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Remote Support Platform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Log On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RSP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by filling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User Name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and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Password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1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63" y="1712228"/>
            <a:ext cx="7798510" cy="46681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7E0CE3-8076-4664-B803-943C85D55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400" y="935386"/>
            <a:ext cx="616578" cy="8761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4D0589-1004-42F5-B2E1-45A70CF791CE}"/>
              </a:ext>
            </a:extLst>
          </p:cNvPr>
          <p:cNvSpPr/>
          <p:nvPr/>
        </p:nvSpPr>
        <p:spPr>
          <a:xfrm>
            <a:off x="8039273" y="1192933"/>
            <a:ext cx="33107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Remote Support Platform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SAP Platform to manage and monitor SAP Business One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4D94357-B56C-401C-9A63-295EF8168F80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FB243C3-F686-4175-B7B7-CB6D7A5F1564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09AFE6-DC86-4C65-90C6-0A5A117658C9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4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 – Log On</a:t>
            </a:r>
          </a:p>
        </p:txBody>
      </p:sp>
    </p:spTree>
    <p:extLst>
      <p:ext uri="{BB962C8B-B14F-4D97-AF65-F5344CB8AC3E}">
        <p14:creationId xmlns:p14="http://schemas.microsoft.com/office/powerpoint/2010/main" val="59398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: Rounded Corners 31">
            <a:extLst>
              <a:ext uri="{FF2B5EF4-FFF2-40B4-BE49-F238E27FC236}">
                <a16:creationId xmlns:a16="http://schemas.microsoft.com/office/drawing/2014/main" id="{C97E5280-AEC9-2147-A37C-89F00FD23A6F}"/>
              </a:ext>
            </a:extLst>
          </p:cNvPr>
          <p:cNvSpPr/>
          <p:nvPr/>
        </p:nvSpPr>
        <p:spPr>
          <a:xfrm>
            <a:off x="7752079" y="3110193"/>
            <a:ext cx="5388890" cy="3087405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Log On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into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Remote Support Platform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the following windows will be appeared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Configuration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menu (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highlighted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2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2" y="1427738"/>
            <a:ext cx="8442993" cy="5035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B22B63-3CE0-42F8-A2C4-07F273B0F6B8}"/>
              </a:ext>
            </a:extLst>
          </p:cNvPr>
          <p:cNvSpPr/>
          <p:nvPr/>
        </p:nvSpPr>
        <p:spPr>
          <a:xfrm>
            <a:off x="7179326" y="1505639"/>
            <a:ext cx="583894" cy="162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45D59B1-7AB4-4029-BADA-F425EB29F5D2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907FFA7D-486D-4B80-BA81-E3D2A3C13F93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185074-60F6-564C-83B1-3B866581F1E5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</a:t>
            </a:r>
          </a:p>
        </p:txBody>
      </p:sp>
    </p:spTree>
    <p:extLst>
      <p:ext uri="{BB962C8B-B14F-4D97-AF65-F5344CB8AC3E}">
        <p14:creationId xmlns:p14="http://schemas.microsoft.com/office/powerpoint/2010/main" val="1286489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31">
            <a:extLst>
              <a:ext uri="{FF2B5EF4-FFF2-40B4-BE49-F238E27FC236}">
                <a16:creationId xmlns:a16="http://schemas.microsoft.com/office/drawing/2014/main" id="{1F4DE52E-84DE-0C4C-BADB-A42D2628DE90}"/>
              </a:ext>
            </a:extLst>
          </p:cNvPr>
          <p:cNvSpPr/>
          <p:nvPr/>
        </p:nvSpPr>
        <p:spPr>
          <a:xfrm>
            <a:off x="6396853" y="2694555"/>
            <a:ext cx="6229256" cy="3087405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1746" y="2815176"/>
            <a:ext cx="527025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Configuration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windows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will be opened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Server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Tab, fill the required fields such as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Database Type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Server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User Name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and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Password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Test Connection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3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23" y="1483154"/>
            <a:ext cx="6317250" cy="4895869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807FF80-F0EC-4A79-8D39-2FC73C31815D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8ACFA096-9935-474D-A293-0DA40F33ED76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8AA757-1C20-0A4C-9E6A-4A355CD21EE0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 – Configuration (Server)</a:t>
            </a:r>
          </a:p>
        </p:txBody>
      </p:sp>
    </p:spTree>
    <p:extLst>
      <p:ext uri="{BB962C8B-B14F-4D97-AF65-F5344CB8AC3E}">
        <p14:creationId xmlns:p14="http://schemas.microsoft.com/office/powerpoint/2010/main" val="744486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31">
            <a:extLst>
              <a:ext uri="{FF2B5EF4-FFF2-40B4-BE49-F238E27FC236}">
                <a16:creationId xmlns:a16="http://schemas.microsoft.com/office/drawing/2014/main" id="{EA475BEE-A69D-674E-BA07-3A5C2983A0EF}"/>
              </a:ext>
            </a:extLst>
          </p:cNvPr>
          <p:cNvSpPr/>
          <p:nvPr/>
        </p:nvSpPr>
        <p:spPr>
          <a:xfrm>
            <a:off x="6396853" y="2694555"/>
            <a:ext cx="6229256" cy="3087405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1746" y="2815176"/>
            <a:ext cx="52702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SLD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Tab, fill the required fields such as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Server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User Name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Password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Test Connection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4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23" y="1483154"/>
            <a:ext cx="6317250" cy="4895868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51917D4-D676-417C-82F2-6B2A06C583DB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84BE6D6-D5B4-4993-9C89-2B022F5DA6D5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693535-30BA-564F-9331-BBF9910C9F4E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 – Configuration (SLD)</a:t>
            </a:r>
          </a:p>
        </p:txBody>
      </p:sp>
    </p:spTree>
    <p:extLst>
      <p:ext uri="{BB962C8B-B14F-4D97-AF65-F5344CB8AC3E}">
        <p14:creationId xmlns:p14="http://schemas.microsoft.com/office/powerpoint/2010/main" val="1990117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31">
            <a:extLst>
              <a:ext uri="{FF2B5EF4-FFF2-40B4-BE49-F238E27FC236}">
                <a16:creationId xmlns:a16="http://schemas.microsoft.com/office/drawing/2014/main" id="{72DE80F9-2B87-5543-9BB6-86978537ABD4}"/>
              </a:ext>
            </a:extLst>
          </p:cNvPr>
          <p:cNvSpPr/>
          <p:nvPr/>
        </p:nvSpPr>
        <p:spPr>
          <a:xfrm>
            <a:off x="6396853" y="2694555"/>
            <a:ext cx="6229256" cy="3087405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1746" y="2815176"/>
            <a:ext cx="52702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Databases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Tab,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choose which Databases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will be configured especially for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Backup Settings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5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23" y="1483154"/>
            <a:ext cx="6317249" cy="489586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FDF6DC2-12A5-45ED-877E-BB0438E1AF50}"/>
              </a:ext>
            </a:extLst>
          </p:cNvPr>
          <p:cNvSpPr/>
          <p:nvPr/>
        </p:nvSpPr>
        <p:spPr>
          <a:xfrm>
            <a:off x="1992169" y="3015788"/>
            <a:ext cx="164292" cy="3344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EF1F408-0AD6-43BD-8EF9-490A22988B29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4AD7E5B-6C6E-412E-8AD4-B894627A1AE7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09CE82-680C-0E4E-B0C6-EC683734DA0A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 – Configuration (Databases)</a:t>
            </a:r>
          </a:p>
        </p:txBody>
      </p:sp>
    </p:spTree>
    <p:extLst>
      <p:ext uri="{BB962C8B-B14F-4D97-AF65-F5344CB8AC3E}">
        <p14:creationId xmlns:p14="http://schemas.microsoft.com/office/powerpoint/2010/main" val="214808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31">
            <a:extLst>
              <a:ext uri="{FF2B5EF4-FFF2-40B4-BE49-F238E27FC236}">
                <a16:creationId xmlns:a16="http://schemas.microsoft.com/office/drawing/2014/main" id="{58AD4F61-A1BB-EE46-8E5C-75CF963F9B56}"/>
              </a:ext>
            </a:extLst>
          </p:cNvPr>
          <p:cNvSpPr/>
          <p:nvPr/>
        </p:nvSpPr>
        <p:spPr>
          <a:xfrm>
            <a:off x="6911714" y="1733793"/>
            <a:ext cx="6229256" cy="4463806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6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99" y="1429200"/>
            <a:ext cx="9309390" cy="5036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165C19-BFC5-4727-AEF8-BD1A252716B4}"/>
              </a:ext>
            </a:extLst>
          </p:cNvPr>
          <p:cNvSpPr txBox="1"/>
          <p:nvPr/>
        </p:nvSpPr>
        <p:spPr>
          <a:xfrm>
            <a:off x="9579389" y="1733793"/>
            <a:ext cx="258779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the previous action, you can see that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databases selected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the configuration windows are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shown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at the Main Menu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Configuration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Backup Management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7577FF-16D0-480D-9A9E-03D5FFF3B128}"/>
              </a:ext>
            </a:extLst>
          </p:cNvPr>
          <p:cNvSpPr/>
          <p:nvPr/>
        </p:nvSpPr>
        <p:spPr>
          <a:xfrm>
            <a:off x="301083" y="2996119"/>
            <a:ext cx="6845504" cy="7717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0067CFF-985B-44D1-A6E0-7A1D38A92527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A436485-9F84-4655-BDE9-2F79BCF42BEB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62270F-1F29-5746-BB8C-0670FA2A6C90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</a:t>
            </a:r>
          </a:p>
        </p:txBody>
      </p:sp>
    </p:spTree>
    <p:extLst>
      <p:ext uri="{BB962C8B-B14F-4D97-AF65-F5344CB8AC3E}">
        <p14:creationId xmlns:p14="http://schemas.microsoft.com/office/powerpoint/2010/main" val="801568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31">
            <a:extLst>
              <a:ext uri="{FF2B5EF4-FFF2-40B4-BE49-F238E27FC236}">
                <a16:creationId xmlns:a16="http://schemas.microsoft.com/office/drawing/2014/main" id="{08782E8C-F2C0-C047-8966-A1097E5F3BFD}"/>
              </a:ext>
            </a:extLst>
          </p:cNvPr>
          <p:cNvSpPr/>
          <p:nvPr/>
        </p:nvSpPr>
        <p:spPr>
          <a:xfrm>
            <a:off x="6911714" y="3110193"/>
            <a:ext cx="6229256" cy="3087405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7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" y="1668182"/>
            <a:ext cx="7230249" cy="48201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165C19-BFC5-4727-AEF8-BD1A252716B4}"/>
              </a:ext>
            </a:extLst>
          </p:cNvPr>
          <p:cNvSpPr txBox="1"/>
          <p:nvPr/>
        </p:nvSpPr>
        <p:spPr>
          <a:xfrm>
            <a:off x="8155265" y="3429000"/>
            <a:ext cx="33698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The following picture is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Backup Management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windows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 on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Instance Backup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to open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Backup Strategy Settings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836FF5-8AB5-4C8E-BBBE-56A4CFE92EE0}"/>
              </a:ext>
            </a:extLst>
          </p:cNvPr>
          <p:cNvSpPr/>
          <p:nvPr/>
        </p:nvSpPr>
        <p:spPr>
          <a:xfrm>
            <a:off x="4715741" y="2751167"/>
            <a:ext cx="930679" cy="2358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D356F3-B365-4911-9579-9EF4D4C37335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159760A-3CC1-4628-95DA-6DAA4FAD4A0D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EDC1F3C-16A3-E241-8ECE-4E154DC3389A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 – Backup Management</a:t>
            </a:r>
          </a:p>
        </p:txBody>
      </p:sp>
    </p:spTree>
    <p:extLst>
      <p:ext uri="{BB962C8B-B14F-4D97-AF65-F5344CB8AC3E}">
        <p14:creationId xmlns:p14="http://schemas.microsoft.com/office/powerpoint/2010/main" val="888400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31">
            <a:extLst>
              <a:ext uri="{FF2B5EF4-FFF2-40B4-BE49-F238E27FC236}">
                <a16:creationId xmlns:a16="http://schemas.microsoft.com/office/drawing/2014/main" id="{0FB3C2EE-E4B8-B64B-A413-98500421B3A7}"/>
              </a:ext>
            </a:extLst>
          </p:cNvPr>
          <p:cNvSpPr/>
          <p:nvPr/>
        </p:nvSpPr>
        <p:spPr>
          <a:xfrm>
            <a:off x="8326012" y="1192933"/>
            <a:ext cx="5388890" cy="5373124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8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1" y="1666800"/>
            <a:ext cx="7228799" cy="48191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165C19-BFC5-4727-AEF8-BD1A252716B4}"/>
              </a:ext>
            </a:extLst>
          </p:cNvPr>
          <p:cNvSpPr txBox="1"/>
          <p:nvPr/>
        </p:nvSpPr>
        <p:spPr>
          <a:xfrm>
            <a:off x="8616566" y="1463481"/>
            <a:ext cx="357543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clicking “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Instance Backup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”, the following windows will be appeared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Configure the following settings according to user requirement regarding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backup period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User can choose to backup now using “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Trigger Instance Backup Now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”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User can choose to backup using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scheduler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OK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to continue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E374F44-1B52-41B9-BF2D-92C1AD486C38}"/>
              </a:ext>
            </a:extLst>
          </p:cNvPr>
          <p:cNvSpPr/>
          <p:nvPr/>
        </p:nvSpPr>
        <p:spPr>
          <a:xfrm>
            <a:off x="2606825" y="2497538"/>
            <a:ext cx="3135168" cy="8971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" name="Callout: Line 1">
            <a:extLst>
              <a:ext uri="{FF2B5EF4-FFF2-40B4-BE49-F238E27FC236}">
                <a16:creationId xmlns:a16="http://schemas.microsoft.com/office/drawing/2014/main" id="{41908C26-51C7-410D-AFB8-C8F7EEF9D238}"/>
              </a:ext>
            </a:extLst>
          </p:cNvPr>
          <p:cNvSpPr/>
          <p:nvPr/>
        </p:nvSpPr>
        <p:spPr>
          <a:xfrm flipH="1">
            <a:off x="1127071" y="3816329"/>
            <a:ext cx="1522902" cy="618838"/>
          </a:xfrm>
          <a:prstGeom prst="borderCallout1">
            <a:avLst>
              <a:gd name="adj1" fmla="val 18750"/>
              <a:gd name="adj2" fmla="val -8333"/>
              <a:gd name="adj3" fmla="val -62680"/>
              <a:gd name="adj4" fmla="val -32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Scheduler</a:t>
            </a:r>
          </a:p>
        </p:txBody>
      </p:sp>
      <p:sp>
        <p:nvSpPr>
          <p:cNvPr id="15" name="Callout: Line 14">
            <a:extLst>
              <a:ext uri="{FF2B5EF4-FFF2-40B4-BE49-F238E27FC236}">
                <a16:creationId xmlns:a16="http://schemas.microsoft.com/office/drawing/2014/main" id="{E9C87578-2089-436D-95FA-E627F7C88D3E}"/>
              </a:ext>
            </a:extLst>
          </p:cNvPr>
          <p:cNvSpPr/>
          <p:nvPr/>
        </p:nvSpPr>
        <p:spPr>
          <a:xfrm>
            <a:off x="4819650" y="4741813"/>
            <a:ext cx="1489390" cy="618838"/>
          </a:xfrm>
          <a:prstGeom prst="borderCallout1">
            <a:avLst>
              <a:gd name="adj1" fmla="val 52263"/>
              <a:gd name="adj2" fmla="val -5168"/>
              <a:gd name="adj3" fmla="val 156676"/>
              <a:gd name="adj4" fmla="val -334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Backup Now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DA546C-BCA9-4E65-B804-BA4A9C75B12D}"/>
              </a:ext>
            </a:extLst>
          </p:cNvPr>
          <p:cNvSpPr/>
          <p:nvPr/>
        </p:nvSpPr>
        <p:spPr>
          <a:xfrm>
            <a:off x="2649973" y="5563671"/>
            <a:ext cx="1608121" cy="2687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55630FE-FB82-4564-A1D0-AB2FB3C44366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261AD867-65FB-4CB0-A542-04BA8CA8DA81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E09CBF-F27E-9F4C-811A-CC21D3A92842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817626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 – Backup Management – Backup Strategy Settings</a:t>
            </a:r>
          </a:p>
        </p:txBody>
      </p:sp>
    </p:spTree>
    <p:extLst>
      <p:ext uri="{BB962C8B-B14F-4D97-AF65-F5344CB8AC3E}">
        <p14:creationId xmlns:p14="http://schemas.microsoft.com/office/powerpoint/2010/main" val="3415882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31">
            <a:extLst>
              <a:ext uri="{FF2B5EF4-FFF2-40B4-BE49-F238E27FC236}">
                <a16:creationId xmlns:a16="http://schemas.microsoft.com/office/drawing/2014/main" id="{C67269C5-7E35-EE44-8860-D532553DCEDB}"/>
              </a:ext>
            </a:extLst>
          </p:cNvPr>
          <p:cNvSpPr/>
          <p:nvPr/>
        </p:nvSpPr>
        <p:spPr>
          <a:xfrm>
            <a:off x="7057629" y="2438985"/>
            <a:ext cx="6229256" cy="3087405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9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" y="1668182"/>
            <a:ext cx="7230248" cy="48201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165C19-BFC5-4727-AEF8-BD1A252716B4}"/>
              </a:ext>
            </a:extLst>
          </p:cNvPr>
          <p:cNvSpPr txBox="1"/>
          <p:nvPr/>
        </p:nvSpPr>
        <p:spPr>
          <a:xfrm>
            <a:off x="8301180" y="2757791"/>
            <a:ext cx="33698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Instance Backup will change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according to selected user parameter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the previous action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4B0026-7347-4286-BF7D-A54C3D0672AD}"/>
              </a:ext>
            </a:extLst>
          </p:cNvPr>
          <p:cNvSpPr/>
          <p:nvPr/>
        </p:nvSpPr>
        <p:spPr>
          <a:xfrm>
            <a:off x="4294006" y="2757791"/>
            <a:ext cx="1388609" cy="2330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B11887C-4D00-4C09-9FBB-B5F9EA004A41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D41D4C15-4332-476E-89F4-383052943B05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67EA08-FF1A-4F4B-AEF0-6D1AC237A1EA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 – Backup Management – Instance Backup</a:t>
            </a:r>
          </a:p>
        </p:txBody>
      </p:sp>
    </p:spTree>
    <p:extLst>
      <p:ext uri="{BB962C8B-B14F-4D97-AF65-F5344CB8AC3E}">
        <p14:creationId xmlns:p14="http://schemas.microsoft.com/office/powerpoint/2010/main" val="280253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31">
            <a:extLst>
              <a:ext uri="{FF2B5EF4-FFF2-40B4-BE49-F238E27FC236}">
                <a16:creationId xmlns:a16="http://schemas.microsoft.com/office/drawing/2014/main" id="{45828EB1-3961-D445-A3A8-9D723FFEC7F0}"/>
              </a:ext>
            </a:extLst>
          </p:cNvPr>
          <p:cNvSpPr/>
          <p:nvPr/>
        </p:nvSpPr>
        <p:spPr>
          <a:xfrm>
            <a:off x="7057629" y="2438985"/>
            <a:ext cx="6229256" cy="3087405"/>
          </a:xfrm>
          <a:prstGeom prst="roundRect">
            <a:avLst>
              <a:gd name="adj" fmla="val 2033"/>
            </a:avLst>
          </a:prstGeom>
          <a:solidFill>
            <a:srgbClr val="FFCF61"/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sx="1000" sy="1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10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" y="1668182"/>
            <a:ext cx="7230248" cy="48201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4165C19-BFC5-4727-AEF8-BD1A252716B4}"/>
              </a:ext>
            </a:extLst>
          </p:cNvPr>
          <p:cNvSpPr txBox="1"/>
          <p:nvPr/>
        </p:nvSpPr>
        <p:spPr>
          <a:xfrm>
            <a:off x="8301180" y="2757791"/>
            <a:ext cx="33698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Backup History Tab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history of Backup Status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which will always be updated according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latest Backup Action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2CEC72-7D00-4678-9415-A6996B010FC6}"/>
              </a:ext>
            </a:extLst>
          </p:cNvPr>
          <p:cNvSpPr/>
          <p:nvPr/>
        </p:nvSpPr>
        <p:spPr>
          <a:xfrm>
            <a:off x="879800" y="3000375"/>
            <a:ext cx="7157035" cy="2914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14FAD77-6D16-43D6-BC46-13E7111F42EB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0CB54AD9-F1A9-46B9-97AD-EE39A6B62173}"/>
              </a:ext>
            </a:extLst>
          </p:cNvPr>
          <p:cNvSpPr txBox="1">
            <a:spLocks/>
          </p:cNvSpPr>
          <p:nvPr/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Soltius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43BD449-4F4D-284B-9414-78B56B892BC4}"/>
              </a:ext>
            </a:extLst>
          </p:cNvPr>
          <p:cNvSpPr/>
          <p:nvPr/>
        </p:nvSpPr>
        <p:spPr>
          <a:xfrm rot="18561623">
            <a:off x="-1287722" y="2332047"/>
            <a:ext cx="499523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Remote Support Platform – Backup Management – Backup History</a:t>
            </a:r>
          </a:p>
        </p:txBody>
      </p:sp>
    </p:spTree>
    <p:extLst>
      <p:ext uri="{BB962C8B-B14F-4D97-AF65-F5344CB8AC3E}">
        <p14:creationId xmlns:p14="http://schemas.microsoft.com/office/powerpoint/2010/main" val="3095696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3">
            <a:extLst>
              <a:ext uri="{FF2B5EF4-FFF2-40B4-BE49-F238E27FC236}">
                <a16:creationId xmlns:a16="http://schemas.microsoft.com/office/drawing/2014/main" id="{7C974007-4B57-4EDB-B8AB-2EC318833CF1}"/>
              </a:ext>
            </a:extLst>
          </p:cNvPr>
          <p:cNvSpPr/>
          <p:nvPr/>
        </p:nvSpPr>
        <p:spPr>
          <a:xfrm>
            <a:off x="1" y="0"/>
            <a:ext cx="12190116" cy="6857999"/>
          </a:xfrm>
          <a:prstGeom prst="rect">
            <a:avLst/>
          </a:prstGeom>
          <a:solidFill>
            <a:srgbClr val="232B36">
              <a:alpha val="83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57200" y="890829"/>
            <a:ext cx="89903" cy="993871"/>
            <a:chOff x="863611" y="2932065"/>
            <a:chExt cx="89903" cy="993871"/>
          </a:xfrm>
        </p:grpSpPr>
        <p:sp>
          <p:nvSpPr>
            <p:cNvPr id="24" name="Oval 23"/>
            <p:cNvSpPr/>
            <p:nvPr/>
          </p:nvSpPr>
          <p:spPr>
            <a:xfrm rot="16200000">
              <a:off x="864282" y="3836704"/>
              <a:ext cx="88561" cy="899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 rot="16200000">
              <a:off x="864282" y="3613091"/>
              <a:ext cx="88561" cy="899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 rot="16200000">
              <a:off x="864282" y="3386525"/>
              <a:ext cx="88561" cy="899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 rot="16200000">
              <a:off x="864282" y="3159959"/>
              <a:ext cx="88561" cy="899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 rot="16200000">
              <a:off x="864282" y="2931394"/>
              <a:ext cx="88561" cy="8990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0DABC79-F7DC-4AA3-BE2E-A6121E76E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16" y="819954"/>
            <a:ext cx="4472721" cy="10520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061FB71-7CF1-42A1-80EE-39AD7957F2B4}"/>
              </a:ext>
            </a:extLst>
          </p:cNvPr>
          <p:cNvSpPr/>
          <p:nvPr/>
        </p:nvSpPr>
        <p:spPr>
          <a:xfrm>
            <a:off x="443843" y="2147935"/>
            <a:ext cx="58831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Lato"/>
                <a:cs typeface="Lato"/>
                <a:sym typeface="Lato"/>
              </a:rPr>
              <a:t>BACKUP SCHEMA (DATABASE)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F442A6-9B75-4983-98AE-1F92D5E5F0C1}"/>
              </a:ext>
            </a:extLst>
          </p:cNvPr>
          <p:cNvGrpSpPr/>
          <p:nvPr/>
        </p:nvGrpSpPr>
        <p:grpSpPr>
          <a:xfrm>
            <a:off x="8524729" y="3291779"/>
            <a:ext cx="3667271" cy="865757"/>
            <a:chOff x="6123274" y="4288134"/>
            <a:chExt cx="3667271" cy="86575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13C157F-6CF3-43C4-9C6C-2C9B5990292B}"/>
                </a:ext>
              </a:extLst>
            </p:cNvPr>
            <p:cNvSpPr/>
            <p:nvPr/>
          </p:nvSpPr>
          <p:spPr>
            <a:xfrm>
              <a:off x="6123274" y="4288134"/>
              <a:ext cx="3667271" cy="865757"/>
            </a:xfrm>
            <a:prstGeom prst="roundRect">
              <a:avLst>
                <a:gd name="adj" fmla="val 2033"/>
              </a:avLst>
            </a:prstGeom>
            <a:solidFill>
              <a:srgbClr val="F9C678"/>
            </a:solidFill>
            <a:ln>
              <a:noFill/>
            </a:ln>
            <a:effectLst>
              <a:outerShdw blurRad="685800" dist="177800" dir="8100000" algn="tr" rotWithShape="0">
                <a:prstClr val="black">
                  <a:alpha val="5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73D1C0C-82C3-4CE6-9157-0F932FA9E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1628" y="4433120"/>
              <a:ext cx="2122889" cy="570403"/>
            </a:xfrm>
            <a:prstGeom prst="rect">
              <a:avLst/>
            </a:prstGeom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6D2DCB6A-1AC1-495F-BDF2-9AE681DC7ED7}"/>
              </a:ext>
            </a:extLst>
          </p:cNvPr>
          <p:cNvSpPr/>
          <p:nvPr/>
        </p:nvSpPr>
        <p:spPr>
          <a:xfrm>
            <a:off x="202151" y="5031770"/>
            <a:ext cx="9144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PT SOLTIUS INDONESIA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SOHO CAPITAL @ PODOMORO CITY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id-ID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15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Floor, Suite SC-1503-05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Jl.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Letjen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 S.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Parman</a:t>
            </a: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Kav. 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 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Jakarta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Barat 11470 - Indonesia</a:t>
            </a:r>
            <a:endParaRPr kumimoji="0" lang="id-ID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Office : +62 21 2934 5900</a:t>
            </a:r>
          </a:p>
        </p:txBody>
      </p:sp>
    </p:spTree>
    <p:extLst>
      <p:ext uri="{BB962C8B-B14F-4D97-AF65-F5344CB8AC3E}">
        <p14:creationId xmlns:p14="http://schemas.microsoft.com/office/powerpoint/2010/main" val="354135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5"/>
            <a:ext cx="4606569" cy="2795786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1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2" y="1963656"/>
            <a:ext cx="8442994" cy="4499633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DAA2EDA-22EF-4EE9-9F25-543AB7BFA6A9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53E58750-EDFC-4E7A-A965-BC52C78E6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Open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System Landscape Directory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from any web browser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Fill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User Name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and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Password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Log On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to continue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E17142-CA51-8146-932C-04F5EAAA8BC6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169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System Landscape Directory – Log On</a:t>
            </a:r>
          </a:p>
        </p:txBody>
      </p:sp>
    </p:spTree>
    <p:extLst>
      <p:ext uri="{BB962C8B-B14F-4D97-AF65-F5344CB8AC3E}">
        <p14:creationId xmlns:p14="http://schemas.microsoft.com/office/powerpoint/2010/main" val="830482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353095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Log On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into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System Landscape Directory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the following windows will be appeared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Companies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section, user can see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available schemas (databases)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currently registered in the system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2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2" y="1963656"/>
            <a:ext cx="8442993" cy="4499633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C72BA6C-244A-4422-9380-68C6D996C263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C28426C2-197E-47DF-900F-1171770A8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F1154BD-AAFE-314B-B432-5DBD1DFBF0E5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System Landscape Directory</a:t>
            </a:r>
          </a:p>
        </p:txBody>
      </p:sp>
    </p:spTree>
    <p:extLst>
      <p:ext uri="{BB962C8B-B14F-4D97-AF65-F5344CB8AC3E}">
        <p14:creationId xmlns:p14="http://schemas.microsoft.com/office/powerpoint/2010/main" val="2797510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353094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Companies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section, choose the schema (database) which is going to be exported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the schema (database) is selected (highlighted &amp; checked), choose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Export Schema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better one by one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3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2" y="1963656"/>
            <a:ext cx="8442993" cy="4499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0496D84-BCA9-4206-8FD8-AD2907568405}"/>
              </a:ext>
            </a:extLst>
          </p:cNvPr>
          <p:cNvSpPr/>
          <p:nvPr/>
        </p:nvSpPr>
        <p:spPr>
          <a:xfrm>
            <a:off x="1306829" y="4642485"/>
            <a:ext cx="695325" cy="1676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E7871D4-6300-4B65-8E09-6E22528B5E08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9147F92E-A273-4790-A768-D0FE2BAC0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903B5EB-7F0B-6C4D-B622-79FF37E0F979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System Landscape Directory – Export Schema</a:t>
            </a:r>
          </a:p>
        </p:txBody>
      </p:sp>
    </p:spTree>
    <p:extLst>
      <p:ext uri="{BB962C8B-B14F-4D97-AF65-F5344CB8AC3E}">
        <p14:creationId xmlns:p14="http://schemas.microsoft.com/office/powerpoint/2010/main" val="27561786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087405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The following message will be appeared after choosing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Export Schema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OK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to continue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4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3" y="1963656"/>
            <a:ext cx="8442991" cy="4499632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E71A234-EF37-4F72-97A9-B9F10C98FA31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AE412C1-3939-463D-9D74-CF14EB68F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A22D54F-A4D3-E241-9AD3-C048B3D34A07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System Landscape Directory – Export Schema Confirmation</a:t>
            </a:r>
          </a:p>
        </p:txBody>
      </p:sp>
    </p:spTree>
    <p:extLst>
      <p:ext uri="{BB962C8B-B14F-4D97-AF65-F5344CB8AC3E}">
        <p14:creationId xmlns:p14="http://schemas.microsoft.com/office/powerpoint/2010/main" val="3174087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087405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The following message will be appeared after choosing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OK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Please wait until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Export Schema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is finished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And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Never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choose Continue in Background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5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3" y="1963656"/>
            <a:ext cx="8442991" cy="4499631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0B8C675-801E-4487-A266-105883C90832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B98215C9-B141-4B72-B0F3-A16ED6431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A69D24A-ADA9-0249-BA5D-AA9E39217131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System Landscape Directory – Export Schema is in Progress </a:t>
            </a:r>
          </a:p>
        </p:txBody>
      </p:sp>
    </p:spTree>
    <p:extLst>
      <p:ext uri="{BB962C8B-B14F-4D97-AF65-F5344CB8AC3E}">
        <p14:creationId xmlns:p14="http://schemas.microsoft.com/office/powerpoint/2010/main" val="605950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087405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The following message will be appeared after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Export Schema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is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Completed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Click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Close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to continue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6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4" y="1963656"/>
            <a:ext cx="8442989" cy="4499631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B208743-A676-4554-9C8F-19454F42607C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2D5C4F6-C465-42A3-A929-1BF020A4E4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616B9B-F30C-824D-A648-8F3DD9DD8A20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System Landscape Directory – Export Schema Completed</a:t>
            </a:r>
          </a:p>
        </p:txBody>
      </p:sp>
    </p:spTree>
    <p:extLst>
      <p:ext uri="{BB962C8B-B14F-4D97-AF65-F5344CB8AC3E}">
        <p14:creationId xmlns:p14="http://schemas.microsoft.com/office/powerpoint/2010/main" val="3575948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087405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Export Schema is completed, user can see some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changes in the parameter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showing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latest status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of the schema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7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4" y="1963656"/>
            <a:ext cx="8442989" cy="449963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776AC76-365C-4C09-9DD3-20D3FE837EDC}"/>
              </a:ext>
            </a:extLst>
          </p:cNvPr>
          <p:cNvSpPr/>
          <p:nvPr/>
        </p:nvSpPr>
        <p:spPr>
          <a:xfrm>
            <a:off x="659130" y="5115560"/>
            <a:ext cx="7458710" cy="2082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EE50736-A18B-40A2-8CBC-A8C5E75FC64C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3668C594-B967-4868-B470-096875A40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AD665BB-6E75-3D41-BAB6-C956E2326715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System Landscape Directory – Export Schema Completed (Cont..)</a:t>
            </a:r>
          </a:p>
        </p:txBody>
      </p:sp>
    </p:spTree>
    <p:extLst>
      <p:ext uri="{BB962C8B-B14F-4D97-AF65-F5344CB8AC3E}">
        <p14:creationId xmlns:p14="http://schemas.microsoft.com/office/powerpoint/2010/main" val="23972586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Diagonal Corners Snipped 7">
            <a:extLst>
              <a:ext uri="{FF2B5EF4-FFF2-40B4-BE49-F238E27FC236}">
                <a16:creationId xmlns:a16="http://schemas.microsoft.com/office/drawing/2014/main" id="{3935C3D4-0323-4A34-B80F-89A9F5658357}"/>
              </a:ext>
            </a:extLst>
          </p:cNvPr>
          <p:cNvSpPr/>
          <p:nvPr/>
        </p:nvSpPr>
        <p:spPr>
          <a:xfrm>
            <a:off x="6964814" y="816489"/>
            <a:ext cx="3998559" cy="1290474"/>
          </a:xfrm>
          <a:prstGeom prst="snip2DiagRect">
            <a:avLst/>
          </a:prstGeom>
          <a:solidFill>
            <a:srgbClr val="F1C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087405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Open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WinSCP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Login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WinSCP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by filling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Host Name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Port Number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,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User Name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and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Password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8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WinSCP</a:t>
            </a: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5" y="1963656"/>
            <a:ext cx="8442987" cy="44996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7E0CE3-8076-4664-B803-943C85D55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006" y="1506937"/>
            <a:ext cx="761905" cy="8761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4D0589-1004-42F5-B2E1-45A70CF791CE}"/>
              </a:ext>
            </a:extLst>
          </p:cNvPr>
          <p:cNvSpPr/>
          <p:nvPr/>
        </p:nvSpPr>
        <p:spPr>
          <a:xfrm>
            <a:off x="7186892" y="930721"/>
            <a:ext cx="3542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  <a:hlinkClick r:id="rId4"/>
              </a:rPr>
              <a:t>WinSCP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is an open source free SFTP client, FTP client, WebDAV client, S3 client and SCP client for Windows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B2E1C84-0D1F-4F17-8F98-2958B0A1DF3C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BBD3F548-0866-4B02-9456-014AD761E2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42AB7B5-6794-B342-8214-B80974A2F51A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5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517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1">
            <a:extLst>
              <a:ext uri="{FF2B5EF4-FFF2-40B4-BE49-F238E27FC236}">
                <a16:creationId xmlns:a16="http://schemas.microsoft.com/office/drawing/2014/main" id="{2AE9490F-4EEE-2F4E-8745-80C5F8347502}"/>
              </a:ext>
            </a:extLst>
          </p:cNvPr>
          <p:cNvSpPr/>
          <p:nvPr/>
        </p:nvSpPr>
        <p:spPr>
          <a:xfrm>
            <a:off x="4823460" y="1522189"/>
            <a:ext cx="8317509" cy="584775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281370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Left is Local (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Windows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) and Right is Remote (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Linux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OS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selecting the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Backup Database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that will be copied, user can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download it by simply dragging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 the selected file to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Local Computer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9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5" y="1963656"/>
            <a:ext cx="8442987" cy="4499629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3A02DE3-2297-4527-92A3-E10A87525054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D3AE3E4A-9AED-4CB8-9DC9-4E82CF988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6AA258-BD8A-BD44-8DE5-E23A08130EA2}"/>
              </a:ext>
            </a:extLst>
          </p:cNvPr>
          <p:cNvSpPr txBox="1"/>
          <p:nvPr/>
        </p:nvSpPr>
        <p:spPr>
          <a:xfrm>
            <a:off x="4974570" y="1635520"/>
            <a:ext cx="7217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/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hana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/shared/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backup_service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/backups/[LINUX_IP]_30015/NDB/[DATABASE_NAME]/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7B00510-582F-8F4D-97AA-2811F0EAF66E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WinSCP - Selecting Backup Schema (Database)</a:t>
            </a:r>
          </a:p>
        </p:txBody>
      </p:sp>
    </p:spTree>
    <p:extLst>
      <p:ext uri="{BB962C8B-B14F-4D97-AF65-F5344CB8AC3E}">
        <p14:creationId xmlns:p14="http://schemas.microsoft.com/office/powerpoint/2010/main" val="1988229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281370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The following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windows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will be appeared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the previous action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is done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Please wait until the progress is finished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10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6" y="1963656"/>
            <a:ext cx="8442985" cy="4499629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D20008B-86FE-4ED0-923F-D3D28E683BA8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104262EC-2A06-40C9-8C8C-3C5FEF869F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C4391A-2D71-BA44-84E9-6BB91CC8932A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WinSCP - Downloading Backup Schema (Database)</a:t>
            </a:r>
          </a:p>
        </p:txBody>
      </p:sp>
    </p:spTree>
    <p:extLst>
      <p:ext uri="{BB962C8B-B14F-4D97-AF65-F5344CB8AC3E}">
        <p14:creationId xmlns:p14="http://schemas.microsoft.com/office/powerpoint/2010/main" val="1141032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38100CC4-39D2-47C4-8638-A5A96B1445C0}"/>
              </a:ext>
            </a:extLst>
          </p:cNvPr>
          <p:cNvSpPr/>
          <p:nvPr/>
        </p:nvSpPr>
        <p:spPr>
          <a:xfrm>
            <a:off x="8534400" y="3110194"/>
            <a:ext cx="4606569" cy="3281370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5962790" y="4404360"/>
            <a:ext cx="1733048" cy="39769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50324" y="2106963"/>
            <a:ext cx="257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Lato Heavy"/>
                <a:ea typeface="+mn-ea"/>
                <a:cs typeface="+mn-cs"/>
              </a:rPr>
              <a:t>Hello Guys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728" y="3230815"/>
            <a:ext cx="33698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After the progress is finished,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selected file will be available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</a:rPr>
              <a:t>in the following directory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006332" y="2801343"/>
            <a:ext cx="958482" cy="70548"/>
            <a:chOff x="1373786" y="1322305"/>
            <a:chExt cx="958482" cy="70548"/>
          </a:xfrm>
        </p:grpSpPr>
        <p:sp>
          <p:nvSpPr>
            <p:cNvPr id="35" name="Oval 34"/>
            <p:cNvSpPr/>
            <p:nvPr/>
          </p:nvSpPr>
          <p:spPr>
            <a:xfrm>
              <a:off x="1373786" y="1322305"/>
              <a:ext cx="69495" cy="705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578173" y="1322305"/>
              <a:ext cx="69495" cy="705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805850" y="1322305"/>
              <a:ext cx="69495" cy="70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2037413" y="1322305"/>
              <a:ext cx="69495" cy="7054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262773" y="1322305"/>
              <a:ext cx="69495" cy="705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/>
                <a:ea typeface="+mn-ea"/>
                <a:cs typeface="+mn-cs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62790" y="4415376"/>
            <a:ext cx="1733048" cy="332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Heavy"/>
                <a:ea typeface="Open Sans" panose="020B0606030504020204" pitchFamily="34" charset="0"/>
                <a:cs typeface="Open Sans" panose="020B0606030504020204" pitchFamily="34" charset="0"/>
              </a:rPr>
              <a:t>CEO | Oliver Queen</a:t>
            </a:r>
          </a:p>
        </p:txBody>
      </p:sp>
      <p:sp>
        <p:nvSpPr>
          <p:cNvPr id="17" name="Shape 1949">
            <a:extLst>
              <a:ext uri="{FF2B5EF4-FFF2-40B4-BE49-F238E27FC236}">
                <a16:creationId xmlns:a16="http://schemas.microsoft.com/office/drawing/2014/main" id="{1D0D41E4-03E1-4F78-9586-4231A96EF57F}"/>
              </a:ext>
            </a:extLst>
          </p:cNvPr>
          <p:cNvSpPr txBox="1">
            <a:spLocks/>
          </p:cNvSpPr>
          <p:nvPr/>
        </p:nvSpPr>
        <p:spPr>
          <a:xfrm>
            <a:off x="842010" y="235856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Step 11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grpSp>
        <p:nvGrpSpPr>
          <p:cNvPr id="27" name="Группа 14">
            <a:extLst>
              <a:ext uri="{FF2B5EF4-FFF2-40B4-BE49-F238E27FC236}">
                <a16:creationId xmlns:a16="http://schemas.microsoft.com/office/drawing/2014/main" id="{1139BA8F-E14D-40EA-9B4F-55967ECB1377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28" name="Прямоугольник 15">
              <a:extLst>
                <a:ext uri="{FF2B5EF4-FFF2-40B4-BE49-F238E27FC236}">
                  <a16:creationId xmlns:a16="http://schemas.microsoft.com/office/drawing/2014/main" id="{0B4A9AE8-A003-42E5-A4CF-A4E3BAAFAB2C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Прямоугольник 16">
              <a:extLst>
                <a:ext uri="{FF2B5EF4-FFF2-40B4-BE49-F238E27FC236}">
                  <a16:creationId xmlns:a16="http://schemas.microsoft.com/office/drawing/2014/main" id="{41C29A57-ADCE-4380-AB52-C9763812AA7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Прямоугольник 17">
              <a:extLst>
                <a:ext uri="{FF2B5EF4-FFF2-40B4-BE49-F238E27FC236}">
                  <a16:creationId xmlns:a16="http://schemas.microsoft.com/office/drawing/2014/main" id="{04C5E584-4A9F-4DE8-B220-3F89C00F3A8D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Прямоугольник 18">
              <a:extLst>
                <a:ext uri="{FF2B5EF4-FFF2-40B4-BE49-F238E27FC236}">
                  <a16:creationId xmlns:a16="http://schemas.microsoft.com/office/drawing/2014/main" id="{044986F9-9523-4239-8EAA-CAADC2745487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4126BCA-3268-4AD4-98AC-48CF8D6F1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86" y="1963656"/>
            <a:ext cx="8442985" cy="4499628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AE40EB8-7936-421B-BBD4-A05925052C8C}"/>
              </a:ext>
            </a:extLst>
          </p:cNvPr>
          <p:cNvSpPr/>
          <p:nvPr/>
        </p:nvSpPr>
        <p:spPr>
          <a:xfrm>
            <a:off x="3772542" y="6622144"/>
            <a:ext cx="4606569" cy="309038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982A0537-69C4-405A-9950-31686A58B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660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Proprietary of PT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Soltius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Indonesia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541CF35-D067-7C4D-BB61-D92B8E944F87}"/>
              </a:ext>
            </a:extLst>
          </p:cNvPr>
          <p:cNvSpPr>
            <a:spLocks noChangeAspect="1"/>
          </p:cNvSpPr>
          <p:nvPr/>
        </p:nvSpPr>
        <p:spPr>
          <a:xfrm rot="18561623">
            <a:off x="-1144475" y="2462899"/>
            <a:ext cx="4513597" cy="1535830"/>
          </a:xfrm>
          <a:prstGeom prst="rect">
            <a:avLst/>
          </a:prstGeom>
          <a:blipFill dpi="0" rotWithShape="1">
            <a:blip r:embed="rId3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8" name="Shape 1950">
            <a:extLst>
              <a:ext uri="{FF2B5EF4-FFF2-40B4-BE49-F238E27FC236}">
                <a16:creationId xmlns:a16="http://schemas.microsoft.com/office/drawing/2014/main" id="{9F80E16C-E438-47DC-AEAF-1E8658B25A6C}"/>
              </a:ext>
            </a:extLst>
          </p:cNvPr>
          <p:cNvSpPr txBox="1">
            <a:spLocks/>
          </p:cNvSpPr>
          <p:nvPr/>
        </p:nvSpPr>
        <p:spPr>
          <a:xfrm>
            <a:off x="842010" y="952019"/>
            <a:ext cx="7955280" cy="36287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ct val="25000"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Lato"/>
                <a:sym typeface="Lato"/>
              </a:rPr>
              <a:t>WinSCP - Downloading Completed</a:t>
            </a:r>
          </a:p>
        </p:txBody>
      </p:sp>
    </p:spTree>
    <p:extLst>
      <p:ext uri="{BB962C8B-B14F-4D97-AF65-F5344CB8AC3E}">
        <p14:creationId xmlns:p14="http://schemas.microsoft.com/office/powerpoint/2010/main" val="34849320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20">
            <a:extLst>
              <a:ext uri="{FF2B5EF4-FFF2-40B4-BE49-F238E27FC236}">
                <a16:creationId xmlns:a16="http://schemas.microsoft.com/office/drawing/2014/main" id="{CF6F6D02-025C-7A41-8CC7-F66675215EA7}"/>
              </a:ext>
            </a:extLst>
          </p:cNvPr>
          <p:cNvSpPr/>
          <p:nvPr/>
        </p:nvSpPr>
        <p:spPr>
          <a:xfrm>
            <a:off x="3024106" y="6528409"/>
            <a:ext cx="6142092" cy="412051"/>
          </a:xfrm>
          <a:prstGeom prst="roundRect">
            <a:avLst>
              <a:gd name="adj" fmla="val 2033"/>
            </a:avLst>
          </a:prstGeom>
          <a:solidFill>
            <a:srgbClr val="FFB200">
              <a:alpha val="62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685800" dist="177800" dir="8100000" algn="tr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algn="ctr" defTabSz="914377">
              <a:defRPr/>
            </a:pPr>
            <a:endParaRPr lang="en-US" sz="3600" kern="0">
              <a:solidFill>
                <a:prstClr val="white"/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8499D5D-DFEC-A641-A3B7-5F2B0C079A25}"/>
              </a:ext>
            </a:extLst>
          </p:cNvPr>
          <p:cNvSpPr txBox="1">
            <a:spLocks/>
          </p:cNvSpPr>
          <p:nvPr/>
        </p:nvSpPr>
        <p:spPr>
          <a:xfrm>
            <a:off x="3351952" y="6450408"/>
            <a:ext cx="54864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Proprietary of PT </a:t>
            </a:r>
            <a:r>
              <a:rPr lang="en-US" sz="1600" b="1" kern="0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Soltius</a:t>
            </a:r>
            <a:r>
              <a:rPr lang="en-US" sz="1600" b="1" kern="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Indonesia</a:t>
            </a:r>
            <a:endParaRPr lang="en-GB" sz="1600" b="1" kern="0" dirty="0">
              <a:solidFill>
                <a:srgbClr val="000000"/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B839DE4D-03D7-43C1-A8F1-C5F0B65C9478}"/>
              </a:ext>
            </a:extLst>
          </p:cNvPr>
          <p:cNvGrpSpPr/>
          <p:nvPr/>
        </p:nvGrpSpPr>
        <p:grpSpPr>
          <a:xfrm rot="16200000">
            <a:off x="110928" y="660441"/>
            <a:ext cx="939224" cy="125760"/>
            <a:chOff x="4381500" y="2641600"/>
            <a:chExt cx="6792808" cy="1524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93B6398-D545-4F84-AAD2-4097559804B8}"/>
                </a:ext>
              </a:extLst>
            </p:cNvPr>
            <p:cNvSpPr/>
            <p:nvPr/>
          </p:nvSpPr>
          <p:spPr>
            <a:xfrm>
              <a:off x="4381500" y="2641600"/>
              <a:ext cx="1698202" cy="152400"/>
            </a:xfrm>
            <a:prstGeom prst="rect">
              <a:avLst/>
            </a:prstGeom>
            <a:solidFill>
              <a:srgbClr val="FFA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9528F4E1-4B35-44D4-92AA-371C14921CA7}"/>
                </a:ext>
              </a:extLst>
            </p:cNvPr>
            <p:cNvSpPr/>
            <p:nvPr/>
          </p:nvSpPr>
          <p:spPr>
            <a:xfrm>
              <a:off x="6079702" y="2641600"/>
              <a:ext cx="1698202" cy="152400"/>
            </a:xfrm>
            <a:prstGeom prst="rect">
              <a:avLst/>
            </a:prstGeom>
            <a:solidFill>
              <a:srgbClr val="FD960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D8101468-4873-4A55-894C-00E3D8E7FBF4}"/>
                </a:ext>
              </a:extLst>
            </p:cNvPr>
            <p:cNvSpPr/>
            <p:nvPr/>
          </p:nvSpPr>
          <p:spPr>
            <a:xfrm>
              <a:off x="7777904" y="2641600"/>
              <a:ext cx="1698202" cy="152400"/>
            </a:xfrm>
            <a:prstGeom prst="rect">
              <a:avLst/>
            </a:prstGeom>
            <a:solidFill>
              <a:srgbClr val="FC870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EBD06B8-D3E3-4329-9122-A05C717CF8B5}"/>
                </a:ext>
              </a:extLst>
            </p:cNvPr>
            <p:cNvSpPr/>
            <p:nvPr/>
          </p:nvSpPr>
          <p:spPr>
            <a:xfrm>
              <a:off x="9476106" y="2641600"/>
              <a:ext cx="1698202" cy="152400"/>
            </a:xfrm>
            <a:prstGeom prst="rect">
              <a:avLst/>
            </a:prstGeom>
            <a:solidFill>
              <a:srgbClr val="FF72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371600">
                <a:defRPr/>
              </a:pPr>
              <a:endParaRPr lang="en-US" sz="2700" kern="0" dirty="0">
                <a:solidFill>
                  <a:srgbClr val="3F3F3F"/>
                </a:solidFill>
                <a:latin typeface="Calibri" panose="020F0502020204030204"/>
              </a:endParaRPr>
            </a:p>
          </p:txBody>
        </p:sp>
      </p:grpSp>
      <p:sp>
        <p:nvSpPr>
          <p:cNvPr id="20" name="Shape 1949">
            <a:extLst>
              <a:ext uri="{FF2B5EF4-FFF2-40B4-BE49-F238E27FC236}">
                <a16:creationId xmlns:a16="http://schemas.microsoft.com/office/drawing/2014/main" id="{ECE9FF9C-0A6C-4BEE-A25C-692EC752FAF7}"/>
              </a:ext>
            </a:extLst>
          </p:cNvPr>
          <p:cNvSpPr txBox="1">
            <a:spLocks/>
          </p:cNvSpPr>
          <p:nvPr/>
        </p:nvSpPr>
        <p:spPr>
          <a:xfrm>
            <a:off x="842010" y="488514"/>
            <a:ext cx="10832330" cy="4696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2700" b="1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514350" marR="0" lvl="1" indent="-57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57250" marR="0" lvl="2" indent="-76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00150" marR="0" lvl="3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43050" marR="0" lvl="4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85950" marR="0" lvl="5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28850" marR="0" lvl="6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1750" marR="0" lvl="7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14650" marR="0" lvl="8" indent="-857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15069"/>
              </a:buClr>
              <a:buSzPct val="25000"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415069"/>
                </a:solidFill>
                <a:effectLst/>
                <a:uLnTx/>
                <a:uFillTx/>
                <a:latin typeface="Lato"/>
                <a:sym typeface="Lato"/>
              </a:rPr>
              <a:t>REFERENCES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1EA58C"/>
              </a:solidFill>
              <a:effectLst/>
              <a:uLnTx/>
              <a:uFillTx/>
              <a:latin typeface="Lato"/>
              <a:sym typeface="Lato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CD93BA-87A0-4875-99BF-0D7133FAABBD}"/>
              </a:ext>
            </a:extLst>
          </p:cNvPr>
          <p:cNvSpPr/>
          <p:nvPr/>
        </p:nvSpPr>
        <p:spPr>
          <a:xfrm>
            <a:off x="517658" y="1662544"/>
            <a:ext cx="11156682" cy="439625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D2B7E1-28C1-4D26-9372-8FD88FAAA93B}"/>
              </a:ext>
            </a:extLst>
          </p:cNvPr>
          <p:cNvSpPr txBox="1"/>
          <p:nvPr/>
        </p:nvSpPr>
        <p:spPr>
          <a:xfrm>
            <a:off x="643420" y="1897348"/>
            <a:ext cx="10870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alibri" panose="020F0502020204030204" pitchFamily="34" charset="0"/>
                <a:ea typeface="Open Sans Light" panose="020B0306030504020204" pitchFamily="34" charset="0"/>
                <a:cs typeface="Calibri" panose="020F0502020204030204" pitchFamily="34" charset="0"/>
                <a:hlinkClick r:id="rId3"/>
              </a:rPr>
              <a:t>https://blogs.sap.com/2015/07/08/central-page-of-backuprecovery-topic-for-sap-business-one-version-for-sap-hana</a:t>
            </a:r>
            <a:endParaRPr lang="en-GB" sz="2000" dirty="0">
              <a:latin typeface="Calibri" panose="020F0502020204030204" pitchFamily="34" charset="0"/>
              <a:ea typeface="Open Sans Light" panose="020B03060305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398060"/>
      </p:ext>
    </p:extLst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85E156E-94FC-489C-9F76-189FEA0D18B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" y="529"/>
            <a:ext cx="12190119" cy="6856942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F0D9B61-F4E8-49A8-8C22-37A2EC6DCA0C}"/>
              </a:ext>
            </a:extLst>
          </p:cNvPr>
          <p:cNvSpPr/>
          <p:nvPr/>
        </p:nvSpPr>
        <p:spPr>
          <a:xfrm>
            <a:off x="-90031" y="0"/>
            <a:ext cx="12299285" cy="6858000"/>
          </a:xfrm>
          <a:prstGeom prst="rect">
            <a:avLst/>
          </a:prstGeom>
          <a:solidFill>
            <a:srgbClr val="161F3A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85752"/>
            <a:endParaRPr lang="en-US" sz="1125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432DB1-F64C-4535-BE0E-EA21622D559D}"/>
              </a:ext>
            </a:extLst>
          </p:cNvPr>
          <p:cNvSpPr txBox="1"/>
          <p:nvPr/>
        </p:nvSpPr>
        <p:spPr>
          <a:xfrm>
            <a:off x="393459" y="1789454"/>
            <a:ext cx="8692134" cy="1598028"/>
          </a:xfrm>
          <a:custGeom>
            <a:avLst/>
            <a:gdLst/>
            <a:ahLst/>
            <a:cxnLst/>
            <a:rect l="l" t="t" r="r" b="b"/>
            <a:pathLst>
              <a:path w="13907414" h="2556845">
                <a:moveTo>
                  <a:pt x="6700791" y="842706"/>
                </a:moveTo>
                <a:lnTo>
                  <a:pt x="6430875" y="1590561"/>
                </a:lnTo>
                <a:lnTo>
                  <a:pt x="6963412" y="1590561"/>
                </a:lnTo>
                <a:close/>
                <a:moveTo>
                  <a:pt x="11270313" y="0"/>
                </a:moveTo>
                <a:lnTo>
                  <a:pt x="12116210" y="0"/>
                </a:lnTo>
                <a:lnTo>
                  <a:pt x="12116210" y="886333"/>
                </a:lnTo>
                <a:lnTo>
                  <a:pt x="12878657" y="0"/>
                </a:lnTo>
                <a:lnTo>
                  <a:pt x="13852693" y="0"/>
                </a:lnTo>
                <a:lnTo>
                  <a:pt x="12940675" y="1028582"/>
                </a:lnTo>
                <a:lnTo>
                  <a:pt x="13907414" y="2556845"/>
                </a:lnTo>
                <a:lnTo>
                  <a:pt x="12896898" y="2556845"/>
                </a:lnTo>
                <a:lnTo>
                  <a:pt x="12364280" y="1677820"/>
                </a:lnTo>
                <a:lnTo>
                  <a:pt x="12116210" y="1955023"/>
                </a:lnTo>
                <a:lnTo>
                  <a:pt x="12116210" y="2556845"/>
                </a:lnTo>
                <a:lnTo>
                  <a:pt x="11270313" y="2556845"/>
                </a:lnTo>
                <a:close/>
                <a:moveTo>
                  <a:pt x="8384238" y="0"/>
                </a:moveTo>
                <a:lnTo>
                  <a:pt x="9091543" y="0"/>
                </a:lnTo>
                <a:lnTo>
                  <a:pt x="10102480" y="1313079"/>
                </a:lnTo>
                <a:lnTo>
                  <a:pt x="10102480" y="0"/>
                </a:lnTo>
                <a:lnTo>
                  <a:pt x="10868121" y="0"/>
                </a:lnTo>
                <a:lnTo>
                  <a:pt x="10868121" y="2556845"/>
                </a:lnTo>
                <a:lnTo>
                  <a:pt x="10160815" y="2556845"/>
                </a:lnTo>
                <a:lnTo>
                  <a:pt x="9153525" y="1251073"/>
                </a:lnTo>
                <a:lnTo>
                  <a:pt x="9153525" y="2556845"/>
                </a:lnTo>
                <a:lnTo>
                  <a:pt x="8384238" y="2556845"/>
                </a:lnTo>
                <a:close/>
                <a:moveTo>
                  <a:pt x="6292269" y="0"/>
                </a:moveTo>
                <a:lnTo>
                  <a:pt x="7160378" y="0"/>
                </a:lnTo>
                <a:lnTo>
                  <a:pt x="8199921" y="2556845"/>
                </a:lnTo>
                <a:lnTo>
                  <a:pt x="7298984" y="2556845"/>
                </a:lnTo>
                <a:lnTo>
                  <a:pt x="7171321" y="2195686"/>
                </a:lnTo>
                <a:lnTo>
                  <a:pt x="6212023" y="2195686"/>
                </a:lnTo>
                <a:lnTo>
                  <a:pt x="6080713" y="2556845"/>
                </a:lnTo>
                <a:lnTo>
                  <a:pt x="5212604" y="2556845"/>
                </a:lnTo>
                <a:close/>
                <a:moveTo>
                  <a:pt x="2545414" y="0"/>
                </a:moveTo>
                <a:lnTo>
                  <a:pt x="3391310" y="0"/>
                </a:lnTo>
                <a:lnTo>
                  <a:pt x="3391310" y="992277"/>
                </a:lnTo>
                <a:lnTo>
                  <a:pt x="4183399" y="992277"/>
                </a:lnTo>
                <a:lnTo>
                  <a:pt x="4183399" y="0"/>
                </a:lnTo>
                <a:lnTo>
                  <a:pt x="5029296" y="0"/>
                </a:lnTo>
                <a:lnTo>
                  <a:pt x="5029296" y="2556845"/>
                </a:lnTo>
                <a:lnTo>
                  <a:pt x="4183399" y="2556845"/>
                </a:lnTo>
                <a:lnTo>
                  <a:pt x="4183399" y="1633882"/>
                </a:lnTo>
                <a:lnTo>
                  <a:pt x="3391310" y="1633882"/>
                </a:lnTo>
                <a:lnTo>
                  <a:pt x="3391310" y="2556845"/>
                </a:lnTo>
                <a:lnTo>
                  <a:pt x="2545414" y="2556845"/>
                </a:lnTo>
                <a:close/>
                <a:moveTo>
                  <a:pt x="0" y="0"/>
                </a:moveTo>
                <a:lnTo>
                  <a:pt x="2301479" y="0"/>
                </a:lnTo>
                <a:lnTo>
                  <a:pt x="2301479" y="667142"/>
                </a:lnTo>
                <a:lnTo>
                  <a:pt x="1571864" y="667142"/>
                </a:lnTo>
                <a:lnTo>
                  <a:pt x="1571864" y="2556845"/>
                </a:lnTo>
                <a:lnTo>
                  <a:pt x="725967" y="2556845"/>
                </a:lnTo>
                <a:lnTo>
                  <a:pt x="725967" y="667142"/>
                </a:lnTo>
                <a:lnTo>
                  <a:pt x="0" y="667142"/>
                </a:lnTo>
                <a:close/>
              </a:path>
            </a:pathLst>
          </a:custGeom>
          <a:solidFill>
            <a:schemeClr val="bg1">
              <a:alpha val="14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285752"/>
            <a:endParaRPr lang="en-US" sz="17938" spc="187" dirty="0">
              <a:solidFill>
                <a:prstClr val="white">
                  <a:alpha val="14000"/>
                </a:prstClr>
              </a:solidFill>
              <a:latin typeface="Montserrat Black" panose="00000A00000000000000" pitchFamily="5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8468F6-E433-4923-89E3-6A884C9A58BC}"/>
              </a:ext>
            </a:extLst>
          </p:cNvPr>
          <p:cNvSpPr txBox="1"/>
          <p:nvPr/>
        </p:nvSpPr>
        <p:spPr>
          <a:xfrm>
            <a:off x="6226879" y="3424410"/>
            <a:ext cx="5154579" cy="1636789"/>
          </a:xfrm>
          <a:custGeom>
            <a:avLst/>
            <a:gdLst/>
            <a:ahLst/>
            <a:cxnLst/>
            <a:rect l="l" t="t" r="r" b="b"/>
            <a:pathLst>
              <a:path w="8247327" h="2618862">
                <a:moveTo>
                  <a:pt x="4163908" y="703623"/>
                </a:moveTo>
                <a:cubicBezTo>
                  <a:pt x="4011764" y="706816"/>
                  <a:pt x="3883571" y="763381"/>
                  <a:pt x="3779328" y="873320"/>
                </a:cubicBezTo>
                <a:cubicBezTo>
                  <a:pt x="3675085" y="983258"/>
                  <a:pt x="3620797" y="1127411"/>
                  <a:pt x="3616463" y="1305779"/>
                </a:cubicBezTo>
                <a:cubicBezTo>
                  <a:pt x="3621025" y="1484450"/>
                  <a:pt x="3675769" y="1629821"/>
                  <a:pt x="3780697" y="1741890"/>
                </a:cubicBezTo>
                <a:cubicBezTo>
                  <a:pt x="3885623" y="1853959"/>
                  <a:pt x="4013361" y="1911742"/>
                  <a:pt x="4163908" y="1915239"/>
                </a:cubicBezTo>
                <a:cubicBezTo>
                  <a:pt x="4313543" y="1911742"/>
                  <a:pt x="4437630" y="1853959"/>
                  <a:pt x="4536169" y="1741890"/>
                </a:cubicBezTo>
                <a:cubicBezTo>
                  <a:pt x="4634709" y="1629821"/>
                  <a:pt x="4685803" y="1484450"/>
                  <a:pt x="4689453" y="1305779"/>
                </a:cubicBezTo>
                <a:cubicBezTo>
                  <a:pt x="4685803" y="1127411"/>
                  <a:pt x="4634709" y="983258"/>
                  <a:pt x="4536169" y="873320"/>
                </a:cubicBezTo>
                <a:cubicBezTo>
                  <a:pt x="4437630" y="763381"/>
                  <a:pt x="4313543" y="706816"/>
                  <a:pt x="4163908" y="703623"/>
                </a:cubicBezTo>
                <a:close/>
                <a:moveTo>
                  <a:pt x="5792629" y="25537"/>
                </a:moveTo>
                <a:lnTo>
                  <a:pt x="6638526" y="25537"/>
                </a:lnTo>
                <a:lnTo>
                  <a:pt x="6638526" y="1499359"/>
                </a:lnTo>
                <a:cubicBezTo>
                  <a:pt x="6641720" y="1626814"/>
                  <a:pt x="6680961" y="1727591"/>
                  <a:pt x="6756247" y="1801693"/>
                </a:cubicBezTo>
                <a:cubicBezTo>
                  <a:pt x="6831533" y="1875795"/>
                  <a:pt x="6923701" y="1913643"/>
                  <a:pt x="7032753" y="1915239"/>
                </a:cubicBezTo>
                <a:cubicBezTo>
                  <a:pt x="7139143" y="1913871"/>
                  <a:pt x="7226597" y="1876479"/>
                  <a:pt x="7295115" y="1803061"/>
                </a:cubicBezTo>
                <a:cubicBezTo>
                  <a:pt x="7363635" y="1729644"/>
                  <a:pt x="7399073" y="1628409"/>
                  <a:pt x="7401431" y="1499359"/>
                </a:cubicBezTo>
                <a:lnTo>
                  <a:pt x="7401431" y="25537"/>
                </a:lnTo>
                <a:lnTo>
                  <a:pt x="8247327" y="25537"/>
                </a:lnTo>
                <a:lnTo>
                  <a:pt x="8247327" y="1499359"/>
                </a:lnTo>
                <a:cubicBezTo>
                  <a:pt x="8242855" y="1842791"/>
                  <a:pt x="8132391" y="2114171"/>
                  <a:pt x="7915935" y="2313499"/>
                </a:cubicBezTo>
                <a:cubicBezTo>
                  <a:pt x="7699479" y="2512826"/>
                  <a:pt x="7403867" y="2614614"/>
                  <a:pt x="7029103" y="2618862"/>
                </a:cubicBezTo>
                <a:cubicBezTo>
                  <a:pt x="6651975" y="2614614"/>
                  <a:pt x="6352865" y="2512826"/>
                  <a:pt x="6131773" y="2313499"/>
                </a:cubicBezTo>
                <a:cubicBezTo>
                  <a:pt x="5910681" y="2114171"/>
                  <a:pt x="5797633" y="1842791"/>
                  <a:pt x="5792629" y="1499359"/>
                </a:cubicBezTo>
                <a:close/>
                <a:moveTo>
                  <a:pt x="0" y="25537"/>
                </a:moveTo>
                <a:lnTo>
                  <a:pt x="842706" y="25537"/>
                </a:lnTo>
                <a:lnTo>
                  <a:pt x="1356858" y="1010349"/>
                </a:lnTo>
                <a:lnTo>
                  <a:pt x="1852767" y="25537"/>
                </a:lnTo>
                <a:lnTo>
                  <a:pt x="2695472" y="25537"/>
                </a:lnTo>
                <a:lnTo>
                  <a:pt x="1779805" y="1787247"/>
                </a:lnTo>
                <a:lnTo>
                  <a:pt x="1779805" y="2582381"/>
                </a:lnTo>
                <a:lnTo>
                  <a:pt x="933907" y="2582381"/>
                </a:lnTo>
                <a:lnTo>
                  <a:pt x="933907" y="1805483"/>
                </a:lnTo>
                <a:close/>
                <a:moveTo>
                  <a:pt x="4152959" y="0"/>
                </a:moveTo>
                <a:cubicBezTo>
                  <a:pt x="4426431" y="2089"/>
                  <a:pt x="4668322" y="58673"/>
                  <a:pt x="4878633" y="169751"/>
                </a:cubicBezTo>
                <a:cubicBezTo>
                  <a:pt x="5088945" y="280828"/>
                  <a:pt x="5254056" y="433866"/>
                  <a:pt x="5373967" y="628863"/>
                </a:cubicBezTo>
                <a:cubicBezTo>
                  <a:pt x="5493878" y="823860"/>
                  <a:pt x="5554969" y="1048282"/>
                  <a:pt x="5557239" y="1302129"/>
                </a:cubicBezTo>
                <a:cubicBezTo>
                  <a:pt x="5554969" y="1557309"/>
                  <a:pt x="5493878" y="1783535"/>
                  <a:pt x="5373967" y="1980809"/>
                </a:cubicBezTo>
                <a:cubicBezTo>
                  <a:pt x="5254056" y="2178082"/>
                  <a:pt x="5088945" y="2333192"/>
                  <a:pt x="4878633" y="2446139"/>
                </a:cubicBezTo>
                <a:cubicBezTo>
                  <a:pt x="4668322" y="2559086"/>
                  <a:pt x="4426431" y="2616660"/>
                  <a:pt x="4152959" y="2618862"/>
                </a:cubicBezTo>
                <a:cubicBezTo>
                  <a:pt x="3879489" y="2616728"/>
                  <a:pt x="3637598" y="2559424"/>
                  <a:pt x="3427285" y="2446949"/>
                </a:cubicBezTo>
                <a:cubicBezTo>
                  <a:pt x="3216974" y="2334475"/>
                  <a:pt x="3051862" y="2179634"/>
                  <a:pt x="2931950" y="1982429"/>
                </a:cubicBezTo>
                <a:cubicBezTo>
                  <a:pt x="2812038" y="1785223"/>
                  <a:pt x="2750947" y="1558457"/>
                  <a:pt x="2748677" y="1302129"/>
                </a:cubicBezTo>
                <a:cubicBezTo>
                  <a:pt x="2750947" y="1047134"/>
                  <a:pt x="2812038" y="822172"/>
                  <a:pt x="2931950" y="627243"/>
                </a:cubicBezTo>
                <a:cubicBezTo>
                  <a:pt x="3051862" y="432313"/>
                  <a:pt x="3216974" y="279546"/>
                  <a:pt x="3427285" y="168940"/>
                </a:cubicBezTo>
                <a:cubicBezTo>
                  <a:pt x="3637598" y="58335"/>
                  <a:pt x="3879489" y="2022"/>
                  <a:pt x="4152959" y="0"/>
                </a:cubicBezTo>
                <a:close/>
              </a:path>
            </a:pathLst>
          </a:custGeom>
          <a:solidFill>
            <a:schemeClr val="bg1">
              <a:alpha val="14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57150" tIns="28575" rIns="57150" bIns="2857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285752"/>
            <a:endParaRPr lang="en-US" sz="17938" spc="187" dirty="0">
              <a:solidFill>
                <a:prstClr val="white">
                  <a:alpha val="14000"/>
                </a:prstClr>
              </a:solidFill>
              <a:latin typeface="Montserrat Black" panose="00000A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F78146-3FFF-40B4-B0AF-284B7D6496FF}"/>
              </a:ext>
            </a:extLst>
          </p:cNvPr>
          <p:cNvSpPr txBox="1"/>
          <p:nvPr/>
        </p:nvSpPr>
        <p:spPr>
          <a:xfrm>
            <a:off x="4588490" y="2723038"/>
            <a:ext cx="4240962" cy="1463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5752">
              <a:lnSpc>
                <a:spcPct val="80000"/>
              </a:lnSpc>
            </a:pPr>
            <a:r>
              <a:rPr lang="en-US" sz="5500" spc="187" dirty="0">
                <a:solidFill>
                  <a:prstClr val="white"/>
                </a:solidFill>
                <a:latin typeface="Walkway Black" panose="00000400000000000000" pitchFamily="2" charset="0"/>
              </a:rPr>
              <a:t>THANK</a:t>
            </a:r>
          </a:p>
          <a:p>
            <a:pPr defTabSz="285752">
              <a:lnSpc>
                <a:spcPct val="80000"/>
              </a:lnSpc>
            </a:pPr>
            <a:r>
              <a:rPr lang="en-US" sz="5500" spc="187" dirty="0">
                <a:solidFill>
                  <a:prstClr val="white"/>
                </a:solidFill>
                <a:latin typeface="Walkway Black" panose="00000400000000000000" pitchFamily="2" charset="0"/>
              </a:rPr>
              <a:t>YOU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95F653-8EA9-4CC8-864A-4BCDBAEC1490}"/>
              </a:ext>
            </a:extLst>
          </p:cNvPr>
          <p:cNvSpPr/>
          <p:nvPr/>
        </p:nvSpPr>
        <p:spPr>
          <a:xfrm>
            <a:off x="4588491" y="4158515"/>
            <a:ext cx="2469436" cy="400110"/>
          </a:xfrm>
          <a:prstGeom prst="rect">
            <a:avLst/>
          </a:prstGeom>
          <a:solidFill>
            <a:srgbClr val="F1C153"/>
          </a:solidFill>
        </p:spPr>
        <p:txBody>
          <a:bodyPr wrap="square">
            <a:spAutoFit/>
          </a:bodyPr>
          <a:lstStyle/>
          <a:p>
            <a:pPr algn="ctr" defTabSz="285752"/>
            <a:r>
              <a:rPr lang="en-US" sz="2000" b="1" dirty="0">
                <a:solidFill>
                  <a:prstClr val="whit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Your Attention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C7BDDE-7096-48E0-BA07-671C1057E03D}"/>
              </a:ext>
            </a:extLst>
          </p:cNvPr>
          <p:cNvGrpSpPr/>
          <p:nvPr/>
        </p:nvGrpSpPr>
        <p:grpSpPr>
          <a:xfrm>
            <a:off x="9279257" y="6129993"/>
            <a:ext cx="2929997" cy="725088"/>
            <a:chOff x="2215865" y="2001323"/>
            <a:chExt cx="7760270" cy="1920437"/>
          </a:xfrm>
          <a:solidFill>
            <a:schemeClr val="accent3">
              <a:lumMod val="60000"/>
              <a:lumOff val="40000"/>
              <a:alpha val="81000"/>
            </a:schemeClr>
          </a:solidFill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09186B6-610A-428C-B240-C761BC1CBE25}"/>
                </a:ext>
              </a:extLst>
            </p:cNvPr>
            <p:cNvGrpSpPr/>
            <p:nvPr/>
          </p:nvGrpSpPr>
          <p:grpSpPr>
            <a:xfrm>
              <a:off x="2215865" y="2001323"/>
              <a:ext cx="7760270" cy="1920437"/>
              <a:chOff x="12584488" y="5364335"/>
              <a:chExt cx="5072102" cy="1255195"/>
            </a:xfrm>
            <a:grpFill/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B9437D9-4732-48E4-BE5D-E8B1B707ABF4}"/>
                  </a:ext>
                </a:extLst>
              </p:cNvPr>
              <p:cNvSpPr/>
              <p:nvPr/>
            </p:nvSpPr>
            <p:spPr>
              <a:xfrm>
                <a:off x="12584488" y="5364335"/>
                <a:ext cx="5072102" cy="1255195"/>
              </a:xfrm>
              <a:prstGeom prst="roundRect">
                <a:avLst>
                  <a:gd name="adj" fmla="val 2033"/>
                </a:avLst>
              </a:prstGeom>
              <a:solidFill>
                <a:srgbClr val="F1C153">
                  <a:alpha val="91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685800" dist="177800" dir="8100000" algn="tr" rotWithShape="0">
                  <a:prstClr val="black">
                    <a:alpha val="51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457154"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9D50669B-2945-4D3D-87EB-08BBA5D88B21}"/>
                  </a:ext>
                </a:extLst>
              </p:cNvPr>
              <p:cNvCxnSpPr/>
              <p:nvPr/>
            </p:nvCxnSpPr>
            <p:spPr>
              <a:xfrm>
                <a:off x="14185015" y="5580411"/>
                <a:ext cx="0" cy="823042"/>
              </a:xfrm>
              <a:prstGeom prst="line">
                <a:avLst/>
              </a:prstGeom>
              <a:grpFill/>
              <a:ln w="6350" cap="flat" cmpd="sng" algn="ctr">
                <a:solidFill>
                  <a:sysClr val="window" lastClr="FFFFFF">
                    <a:alpha val="40000"/>
                  </a:sysClr>
                </a:solidFill>
                <a:prstDash val="solid"/>
                <a:miter lim="800000"/>
              </a:ln>
              <a:effectLst/>
            </p:spPr>
          </p:cxn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62C506C-F415-4CB9-A6D0-32DC67F26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6344" y="2413852"/>
              <a:ext cx="4076700" cy="1095375"/>
            </a:xfrm>
            <a:prstGeom prst="rect">
              <a:avLst/>
            </a:prstGeom>
            <a:noFill/>
            <a:effectLst>
              <a:outerShdw blurRad="774700" dist="2540000" dir="15000000" sx="122000" sy="122000" algn="ctr" rotWithShape="0">
                <a:srgbClr val="000000">
                  <a:alpha val="0"/>
                </a:srgbClr>
              </a:outerShdw>
              <a:reflection stA="0" endPos="65000" dist="50800" dir="5400000" sy="-100000" algn="bl" rotWithShape="0"/>
              <a:softEdge rad="0"/>
            </a:effec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3BF31B2-9150-4CEF-968F-1DEAF4251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6126" y="2428055"/>
              <a:ext cx="1781492" cy="1046133"/>
            </a:xfrm>
            <a:prstGeom prst="rect">
              <a:avLst/>
            </a:prstGeom>
            <a:noFill/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56F9908-338C-F148-9DDF-77E1FCAC1C72}"/>
              </a:ext>
            </a:extLst>
          </p:cNvPr>
          <p:cNvSpPr/>
          <p:nvPr/>
        </p:nvSpPr>
        <p:spPr>
          <a:xfrm>
            <a:off x="102692" y="5038022"/>
            <a:ext cx="9144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 SOLTIUS INDONESIA</a:t>
            </a:r>
            <a:endParaRPr lang="id-ID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SOHO CAPITAL @ PODOMORO CITY</a:t>
            </a:r>
          </a:p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d-ID" sz="1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n-US" sz="14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Floor, Suite SC-1503-05</a:t>
            </a:r>
            <a:endParaRPr lang="id-ID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d-ID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Jl.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Letjen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S.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Parman</a:t>
            </a:r>
            <a:r>
              <a:rPr lang="id-ID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Kav. 2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endParaRPr lang="id-ID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d-ID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Jakarta 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Barat 11470 - Indonesia</a:t>
            </a:r>
            <a:endParaRPr lang="id-ID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Office : +62 21 2934 5900</a:t>
            </a:r>
          </a:p>
        </p:txBody>
      </p:sp>
    </p:spTree>
    <p:extLst>
      <p:ext uri="{BB962C8B-B14F-4D97-AF65-F5344CB8AC3E}">
        <p14:creationId xmlns:p14="http://schemas.microsoft.com/office/powerpoint/2010/main" val="366309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3" grpId="0" animBg="1"/>
      <p:bldP spid="9" grpId="0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loud Color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FFBC42"/>
      </a:accent1>
      <a:accent2>
        <a:srgbClr val="0496FF"/>
      </a:accent2>
      <a:accent3>
        <a:srgbClr val="006BA6"/>
      </a:accent3>
      <a:accent4>
        <a:srgbClr val="D81159"/>
      </a:accent4>
      <a:accent5>
        <a:srgbClr val="8F2D56"/>
      </a:accent5>
      <a:accent6>
        <a:srgbClr val="06D6A0"/>
      </a:accent6>
      <a:hlink>
        <a:srgbClr val="48A1FA"/>
      </a:hlink>
      <a:folHlink>
        <a:srgbClr val="034A90"/>
      </a:folHlink>
    </a:clrScheme>
    <a:fontScheme name="Cloud Theme Font">
      <a:majorFont>
        <a:latin typeface="Lato Heavy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01-Public Google Slides">
      <a:dk1>
        <a:srgbClr val="000000"/>
      </a:dk1>
      <a:lt1>
        <a:srgbClr val="FFFFFF"/>
      </a:lt1>
      <a:dk2>
        <a:srgbClr val="415069"/>
      </a:dk2>
      <a:lt2>
        <a:srgbClr val="FAFAFA"/>
      </a:lt2>
      <a:accent1>
        <a:srgbClr val="1EA58C"/>
      </a:accent1>
      <a:accent2>
        <a:srgbClr val="A0BE5F"/>
      </a:accent2>
      <a:accent3>
        <a:srgbClr val="F5A01E"/>
      </a:accent3>
      <a:accent4>
        <a:srgbClr val="C34132"/>
      </a:accent4>
      <a:accent5>
        <a:srgbClr val="3282BE"/>
      </a:accent5>
      <a:accent6>
        <a:srgbClr val="AA325A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Cloud Color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FFBC42"/>
      </a:accent1>
      <a:accent2>
        <a:srgbClr val="0496FF"/>
      </a:accent2>
      <a:accent3>
        <a:srgbClr val="006BA6"/>
      </a:accent3>
      <a:accent4>
        <a:srgbClr val="D81159"/>
      </a:accent4>
      <a:accent5>
        <a:srgbClr val="8F2D56"/>
      </a:accent5>
      <a:accent6>
        <a:srgbClr val="06D6A0"/>
      </a:accent6>
      <a:hlink>
        <a:srgbClr val="48A1FA"/>
      </a:hlink>
      <a:folHlink>
        <a:srgbClr val="034A90"/>
      </a:folHlink>
    </a:clrScheme>
    <a:fontScheme name="Cloud Theme Font">
      <a:majorFont>
        <a:latin typeface="Lato Heavy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3168</TotalTime>
  <Words>1336</Words>
  <Application>Microsoft Office PowerPoint</Application>
  <PresentationFormat>Widescreen</PresentationFormat>
  <Paragraphs>249</Paragraphs>
  <Slides>34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Lato</vt:lpstr>
      <vt:lpstr>Lato Heavy</vt:lpstr>
      <vt:lpstr>Montserrat Black</vt:lpstr>
      <vt:lpstr>Segoe UI</vt:lpstr>
      <vt:lpstr>Walkway Black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PT Soltius Indonesia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BACKUP SCHEMA (DATABASE)</dc:title>
  <dc:subject>SAP Business One HANA Version</dc:subject>
  <dc:creator>Hengky Kurniawan</dc:creator>
  <cp:keywords>SAP; SBO; SAP Business One; B1H; HANA</cp:keywords>
  <cp:lastModifiedBy>Fitri Yunita</cp:lastModifiedBy>
  <cp:revision>224</cp:revision>
  <dcterms:created xsi:type="dcterms:W3CDTF">2016-08-26T09:16:18Z</dcterms:created>
  <dcterms:modified xsi:type="dcterms:W3CDTF">2020-06-29T08:37:51Z</dcterms:modified>
  <cp:category>SAP B1H</cp:category>
</cp:coreProperties>
</file>